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uce" charset="1" panose="00000500000000000000"/>
      <p:regular r:id="rId22"/>
    </p:embeddedFont>
    <p:embeddedFont>
      <p:font typeface="Akzidenz-Grotesk Bold" charset="1" panose="02000803050000020004"/>
      <p:regular r:id="rId23"/>
    </p:embeddedFont>
    <p:embeddedFont>
      <p:font typeface="Akzidenz-Grotesk Heavy" charset="1" panose="02000503050000020004"/>
      <p:regular r:id="rId24"/>
    </p:embeddedFont>
    <p:embeddedFont>
      <p:font typeface="Open Sauce Bold" charset="1" panose="000008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Akzidenz-Grotesk" charset="1" panose="020005030300000200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5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png" Type="http://schemas.openxmlformats.org/officeDocument/2006/relationships/image"/><Relationship Id="rId5" Target="../media/image32.jpeg" Type="http://schemas.openxmlformats.org/officeDocument/2006/relationships/image"/><Relationship Id="rId6" Target="../media/image3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583" y="1835352"/>
            <a:ext cx="17464177" cy="10373846"/>
            <a:chOff x="0" y="0"/>
            <a:chExt cx="4599619" cy="2732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9619" cy="2732206"/>
            </a:xfrm>
            <a:custGeom>
              <a:avLst/>
              <a:gdLst/>
              <a:ahLst/>
              <a:cxnLst/>
              <a:rect r="r" b="b" t="t" l="l"/>
              <a:pathLst>
                <a:path h="2732206" w="4599619">
                  <a:moveTo>
                    <a:pt x="44330" y="0"/>
                  </a:moveTo>
                  <a:lnTo>
                    <a:pt x="4555289" y="0"/>
                  </a:lnTo>
                  <a:cubicBezTo>
                    <a:pt x="4579772" y="0"/>
                    <a:pt x="4599619" y="19847"/>
                    <a:pt x="4599619" y="44330"/>
                  </a:cubicBezTo>
                  <a:lnTo>
                    <a:pt x="4599619" y="2687876"/>
                  </a:lnTo>
                  <a:cubicBezTo>
                    <a:pt x="4599619" y="2699633"/>
                    <a:pt x="4594948" y="2710909"/>
                    <a:pt x="4586635" y="2719222"/>
                  </a:cubicBezTo>
                  <a:cubicBezTo>
                    <a:pt x="4578321" y="2727536"/>
                    <a:pt x="4567046" y="2732206"/>
                    <a:pt x="4555289" y="2732206"/>
                  </a:cubicBezTo>
                  <a:lnTo>
                    <a:pt x="44330" y="2732206"/>
                  </a:lnTo>
                  <a:cubicBezTo>
                    <a:pt x="32573" y="2732206"/>
                    <a:pt x="21298" y="2727536"/>
                    <a:pt x="12984" y="2719222"/>
                  </a:cubicBezTo>
                  <a:cubicBezTo>
                    <a:pt x="4670" y="2710909"/>
                    <a:pt x="0" y="2699633"/>
                    <a:pt x="0" y="2687876"/>
                  </a:cubicBezTo>
                  <a:lnTo>
                    <a:pt x="0" y="44330"/>
                  </a:lnTo>
                  <a:cubicBezTo>
                    <a:pt x="0" y="32573"/>
                    <a:pt x="4670" y="21298"/>
                    <a:pt x="12984" y="12984"/>
                  </a:cubicBezTo>
                  <a:cubicBezTo>
                    <a:pt x="21298" y="4670"/>
                    <a:pt x="32573" y="0"/>
                    <a:pt x="4433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9619" cy="2770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24784" y="863181"/>
            <a:ext cx="2925045" cy="669965"/>
            <a:chOff x="0" y="0"/>
            <a:chExt cx="177433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4330" cy="406400"/>
            </a:xfrm>
            <a:custGeom>
              <a:avLst/>
              <a:gdLst/>
              <a:ahLst/>
              <a:cxnLst/>
              <a:rect r="r" b="b" t="t" l="l"/>
              <a:pathLst>
                <a:path h="406400" w="1774330">
                  <a:moveTo>
                    <a:pt x="1571130" y="0"/>
                  </a:moveTo>
                  <a:cubicBezTo>
                    <a:pt x="1683354" y="0"/>
                    <a:pt x="1774330" y="90976"/>
                    <a:pt x="1774330" y="203200"/>
                  </a:cubicBezTo>
                  <a:cubicBezTo>
                    <a:pt x="1774330" y="315424"/>
                    <a:pt x="1683354" y="406400"/>
                    <a:pt x="15711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7433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79485" y="997383"/>
            <a:ext cx="401384" cy="401560"/>
          </a:xfrm>
          <a:custGeom>
            <a:avLst/>
            <a:gdLst/>
            <a:ahLst/>
            <a:cxnLst/>
            <a:rect r="r" b="b" t="t" l="l"/>
            <a:pathLst>
              <a:path h="401560" w="401384">
                <a:moveTo>
                  <a:pt x="0" y="0"/>
                </a:moveTo>
                <a:lnTo>
                  <a:pt x="401385" y="0"/>
                </a:lnTo>
                <a:lnTo>
                  <a:pt x="401385" y="401560"/>
                </a:lnTo>
                <a:lnTo>
                  <a:pt x="0" y="401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48430" y="992740"/>
            <a:ext cx="262197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CASE STUDY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7863505" y="1198163"/>
            <a:ext cx="7960575" cy="0"/>
          </a:xfrm>
          <a:prstGeom prst="line">
            <a:avLst/>
          </a:prstGeom>
          <a:ln cap="rnd" w="19050">
            <a:solidFill>
              <a:srgbClr val="D6FF3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1195837" y="863181"/>
            <a:ext cx="3185304" cy="669965"/>
            <a:chOff x="0" y="0"/>
            <a:chExt cx="4247072" cy="89328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6FF3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UI / UX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481053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7" y="0"/>
                </a:lnTo>
                <a:lnTo>
                  <a:pt x="283747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829037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6132227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33282" y="4670789"/>
            <a:ext cx="7453135" cy="7297265"/>
            <a:chOff x="0" y="0"/>
            <a:chExt cx="1154686" cy="11305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54686" cy="1130537"/>
            </a:xfrm>
            <a:custGeom>
              <a:avLst/>
              <a:gdLst/>
              <a:ahLst/>
              <a:cxnLst/>
              <a:rect r="r" b="b" t="t" l="l"/>
              <a:pathLst>
                <a:path h="1130537" w="1154686">
                  <a:moveTo>
                    <a:pt x="77906" y="0"/>
                  </a:moveTo>
                  <a:lnTo>
                    <a:pt x="1076780" y="0"/>
                  </a:lnTo>
                  <a:cubicBezTo>
                    <a:pt x="1097442" y="0"/>
                    <a:pt x="1117257" y="8208"/>
                    <a:pt x="1131867" y="22818"/>
                  </a:cubicBezTo>
                  <a:cubicBezTo>
                    <a:pt x="1146478" y="37428"/>
                    <a:pt x="1154686" y="57244"/>
                    <a:pt x="1154686" y="77906"/>
                  </a:cubicBezTo>
                  <a:lnTo>
                    <a:pt x="1154686" y="1052631"/>
                  </a:lnTo>
                  <a:cubicBezTo>
                    <a:pt x="1154686" y="1073293"/>
                    <a:pt x="1146478" y="1093109"/>
                    <a:pt x="1131867" y="1107719"/>
                  </a:cubicBezTo>
                  <a:cubicBezTo>
                    <a:pt x="1117257" y="1122329"/>
                    <a:pt x="1097442" y="1130537"/>
                    <a:pt x="1076780" y="1130537"/>
                  </a:cubicBezTo>
                  <a:lnTo>
                    <a:pt x="77906" y="1130537"/>
                  </a:lnTo>
                  <a:cubicBezTo>
                    <a:pt x="34880" y="1130537"/>
                    <a:pt x="0" y="1095658"/>
                    <a:pt x="0" y="1052631"/>
                  </a:cubicBezTo>
                  <a:lnTo>
                    <a:pt x="0" y="77906"/>
                  </a:lnTo>
                  <a:cubicBezTo>
                    <a:pt x="0" y="57244"/>
                    <a:pt x="8208" y="37428"/>
                    <a:pt x="22818" y="22818"/>
                  </a:cubicBezTo>
                  <a:cubicBezTo>
                    <a:pt x="37428" y="8208"/>
                    <a:pt x="57244" y="0"/>
                    <a:pt x="77906" y="0"/>
                  </a:cubicBezTo>
                  <a:close/>
                </a:path>
              </a:pathLst>
            </a:custGeom>
            <a:blipFill>
              <a:blip r:embed="rId8"/>
              <a:stretch>
                <a:fillRect l="-924" t="-51451" r="-26392" b="-43604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652678" y="5363044"/>
            <a:ext cx="1344522" cy="1344522"/>
            <a:chOff x="0" y="0"/>
            <a:chExt cx="1792695" cy="179269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792695" cy="1792695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7171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450950" y="450950"/>
              <a:ext cx="890795" cy="890795"/>
            </a:xfrm>
            <a:custGeom>
              <a:avLst/>
              <a:gdLst/>
              <a:ahLst/>
              <a:cxnLst/>
              <a:rect r="r" b="b" t="t" l="l"/>
              <a:pathLst>
                <a:path h="890795" w="890795">
                  <a:moveTo>
                    <a:pt x="0" y="0"/>
                  </a:moveTo>
                  <a:lnTo>
                    <a:pt x="890795" y="0"/>
                  </a:lnTo>
                  <a:lnTo>
                    <a:pt x="890795" y="890795"/>
                  </a:lnTo>
                  <a:lnTo>
                    <a:pt x="0" y="890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275509" y="2372717"/>
            <a:ext cx="12291563" cy="229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4164"/>
              </a:lnSpc>
              <a:spcBef>
                <a:spcPct val="0"/>
              </a:spcBef>
            </a:pPr>
            <a:r>
              <a:rPr lang="en-US" b="true" sz="16470" spc="-312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TRUSTPOLL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32408" y="4482298"/>
            <a:ext cx="7478927" cy="13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60"/>
              </a:lnSpc>
              <a:spcBef>
                <a:spcPct val="0"/>
              </a:spcBef>
            </a:pPr>
            <a:r>
              <a:rPr lang="en-US" b="true" sz="9372" spc="-178">
                <a:solidFill>
                  <a:srgbClr val="171717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PORTFOLIO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23672" y="6122821"/>
            <a:ext cx="8341447" cy="91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sz="4843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Mentor : Sarankumar Maran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978722" y="7468161"/>
            <a:ext cx="9176700" cy="2218596"/>
            <a:chOff x="0" y="0"/>
            <a:chExt cx="12235600" cy="2958128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699027"/>
              <a:ext cx="6654694" cy="2186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3" indent="-323852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Hariharan R I</a:t>
              </a:r>
            </a:p>
            <a:p>
              <a:pPr algn="l" marL="647703" indent="-323852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Arun Ulagappan S</a:t>
              </a:r>
            </a:p>
            <a:p>
              <a:pPr algn="l" marL="647703" indent="-323852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Harish G 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5972538" y="60623"/>
              <a:ext cx="6263062" cy="2897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  <a:p>
              <a:pPr algn="l" marL="647703" indent="-323852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Mohamed Salih M</a:t>
              </a:r>
            </a:p>
            <a:p>
              <a:pPr algn="l" marL="647703" indent="-323852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Suresh V</a:t>
              </a:r>
            </a:p>
            <a:p>
              <a:pPr algn="l" marL="647703" indent="-323852" lvl="1">
                <a:lnSpc>
                  <a:spcPts val="42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Premnath A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964452" y="-142875"/>
              <a:ext cx="9221888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Team Members :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4800" y="8241278"/>
            <a:ext cx="5994400" cy="1740922"/>
            <a:chOff x="0" y="0"/>
            <a:chExt cx="1578772" cy="4585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8772" cy="458514"/>
            </a:xfrm>
            <a:custGeom>
              <a:avLst/>
              <a:gdLst/>
              <a:ahLst/>
              <a:cxnLst/>
              <a:rect r="r" b="b" t="t" l="l"/>
              <a:pathLst>
                <a:path h="458514" w="1578772">
                  <a:moveTo>
                    <a:pt x="42620" y="0"/>
                  </a:moveTo>
                  <a:lnTo>
                    <a:pt x="1536152" y="0"/>
                  </a:lnTo>
                  <a:cubicBezTo>
                    <a:pt x="1547455" y="0"/>
                    <a:pt x="1558296" y="4490"/>
                    <a:pt x="1566289" y="12483"/>
                  </a:cubicBezTo>
                  <a:cubicBezTo>
                    <a:pt x="1574282" y="20476"/>
                    <a:pt x="1578772" y="31317"/>
                    <a:pt x="1578772" y="42620"/>
                  </a:cubicBezTo>
                  <a:lnTo>
                    <a:pt x="1578772" y="415894"/>
                  </a:lnTo>
                  <a:cubicBezTo>
                    <a:pt x="1578772" y="427198"/>
                    <a:pt x="1574282" y="438038"/>
                    <a:pt x="1566289" y="446031"/>
                  </a:cubicBezTo>
                  <a:cubicBezTo>
                    <a:pt x="1558296" y="454024"/>
                    <a:pt x="1547455" y="458514"/>
                    <a:pt x="1536152" y="458514"/>
                  </a:cubicBezTo>
                  <a:lnTo>
                    <a:pt x="42620" y="458514"/>
                  </a:lnTo>
                  <a:cubicBezTo>
                    <a:pt x="31317" y="458514"/>
                    <a:pt x="20476" y="454024"/>
                    <a:pt x="12483" y="446031"/>
                  </a:cubicBezTo>
                  <a:cubicBezTo>
                    <a:pt x="4490" y="438038"/>
                    <a:pt x="0" y="427198"/>
                    <a:pt x="0" y="415894"/>
                  </a:cubicBezTo>
                  <a:lnTo>
                    <a:pt x="0" y="42620"/>
                  </a:lnTo>
                  <a:cubicBezTo>
                    <a:pt x="0" y="31317"/>
                    <a:pt x="4490" y="20476"/>
                    <a:pt x="12483" y="12483"/>
                  </a:cubicBezTo>
                  <a:cubicBezTo>
                    <a:pt x="20476" y="4490"/>
                    <a:pt x="31317" y="0"/>
                    <a:pt x="42620" y="0"/>
                  </a:cubicBezTo>
                  <a:close/>
                </a:path>
              </a:pathLst>
            </a:custGeom>
            <a:solidFill>
              <a:srgbClr val="21212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78772" cy="496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85599" y="8389848"/>
            <a:ext cx="832802" cy="94665"/>
            <a:chOff x="0" y="0"/>
            <a:chExt cx="219339" cy="249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339" cy="24932"/>
            </a:xfrm>
            <a:custGeom>
              <a:avLst/>
              <a:gdLst/>
              <a:ahLst/>
              <a:cxnLst/>
              <a:rect r="r" b="b" t="t" l="l"/>
              <a:pathLst>
                <a:path h="24932" w="219339">
                  <a:moveTo>
                    <a:pt x="12466" y="0"/>
                  </a:moveTo>
                  <a:lnTo>
                    <a:pt x="206873" y="0"/>
                  </a:lnTo>
                  <a:cubicBezTo>
                    <a:pt x="213758" y="0"/>
                    <a:pt x="219339" y="5581"/>
                    <a:pt x="219339" y="12466"/>
                  </a:cubicBezTo>
                  <a:lnTo>
                    <a:pt x="219339" y="12466"/>
                  </a:lnTo>
                  <a:cubicBezTo>
                    <a:pt x="219339" y="15772"/>
                    <a:pt x="218025" y="18943"/>
                    <a:pt x="215688" y="21281"/>
                  </a:cubicBezTo>
                  <a:cubicBezTo>
                    <a:pt x="213350" y="23619"/>
                    <a:pt x="210179" y="24932"/>
                    <a:pt x="206873" y="24932"/>
                  </a:cubicBezTo>
                  <a:lnTo>
                    <a:pt x="12466" y="24932"/>
                  </a:lnTo>
                  <a:cubicBezTo>
                    <a:pt x="5581" y="24932"/>
                    <a:pt x="0" y="19351"/>
                    <a:pt x="0" y="12466"/>
                  </a:cubicBezTo>
                  <a:lnTo>
                    <a:pt x="0" y="12466"/>
                  </a:lnTo>
                  <a:cubicBezTo>
                    <a:pt x="0" y="5581"/>
                    <a:pt x="5581" y="0"/>
                    <a:pt x="12466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9339" cy="63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04800" y="9112012"/>
            <a:ext cx="2010002" cy="58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20</a:t>
            </a:r>
          </a:p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Years Old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19552" y="9112012"/>
            <a:ext cx="1972391" cy="58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Undergrad</a:t>
            </a:r>
          </a:p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Student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219552" y="8709871"/>
            <a:ext cx="0" cy="954657"/>
          </a:xfrm>
          <a:prstGeom prst="line">
            <a:avLst/>
          </a:prstGeom>
          <a:ln cap="flat" w="9525">
            <a:solidFill>
              <a:srgbClr val="5555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4191943" y="8709871"/>
            <a:ext cx="0" cy="954657"/>
          </a:xfrm>
          <a:prstGeom prst="line">
            <a:avLst/>
          </a:prstGeom>
          <a:ln cap="flat" w="9525">
            <a:solidFill>
              <a:srgbClr val="555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304800" y="7312420"/>
            <a:ext cx="2692400" cy="608588"/>
            <a:chOff x="0" y="0"/>
            <a:chExt cx="709109" cy="1602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9109" cy="160287"/>
            </a:xfrm>
            <a:custGeom>
              <a:avLst/>
              <a:gdLst/>
              <a:ahLst/>
              <a:cxnLst/>
              <a:rect r="r" b="b" t="t" l="l"/>
              <a:pathLst>
                <a:path h="160287" w="709109">
                  <a:moveTo>
                    <a:pt x="80143" y="0"/>
                  </a:moveTo>
                  <a:lnTo>
                    <a:pt x="628966" y="0"/>
                  </a:lnTo>
                  <a:cubicBezTo>
                    <a:pt x="650222" y="0"/>
                    <a:pt x="670606" y="8444"/>
                    <a:pt x="685636" y="23473"/>
                  </a:cubicBezTo>
                  <a:cubicBezTo>
                    <a:pt x="700666" y="38503"/>
                    <a:pt x="709109" y="58888"/>
                    <a:pt x="709109" y="80143"/>
                  </a:cubicBezTo>
                  <a:lnTo>
                    <a:pt x="709109" y="80143"/>
                  </a:lnTo>
                  <a:cubicBezTo>
                    <a:pt x="709109" y="124405"/>
                    <a:pt x="673228" y="160287"/>
                    <a:pt x="628966" y="160287"/>
                  </a:cubicBezTo>
                  <a:lnTo>
                    <a:pt x="80143" y="160287"/>
                  </a:lnTo>
                  <a:cubicBezTo>
                    <a:pt x="58888" y="160287"/>
                    <a:pt x="38503" y="151843"/>
                    <a:pt x="23473" y="136813"/>
                  </a:cubicBezTo>
                  <a:cubicBezTo>
                    <a:pt x="8444" y="121783"/>
                    <a:pt x="0" y="101399"/>
                    <a:pt x="0" y="80143"/>
                  </a:cubicBezTo>
                  <a:lnTo>
                    <a:pt x="0" y="80143"/>
                  </a:lnTo>
                  <a:cubicBezTo>
                    <a:pt x="0" y="58888"/>
                    <a:pt x="8444" y="38503"/>
                    <a:pt x="23473" y="23473"/>
                  </a:cubicBezTo>
                  <a:cubicBezTo>
                    <a:pt x="38503" y="8444"/>
                    <a:pt x="58888" y="0"/>
                    <a:pt x="80143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709109" cy="188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Th</a:t>
              </a:r>
              <a:r>
                <a:rPr lang="en-US" b="true" sz="16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 Student Voter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508750" y="304800"/>
            <a:ext cx="11474450" cy="2916246"/>
            <a:chOff x="0" y="0"/>
            <a:chExt cx="3022077" cy="7680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22077" cy="768065"/>
            </a:xfrm>
            <a:custGeom>
              <a:avLst/>
              <a:gdLst/>
              <a:ahLst/>
              <a:cxnLst/>
              <a:rect r="r" b="b" t="t" l="l"/>
              <a:pathLst>
                <a:path h="768065" w="3022077">
                  <a:moveTo>
                    <a:pt x="22265" y="0"/>
                  </a:moveTo>
                  <a:lnTo>
                    <a:pt x="2999812" y="0"/>
                  </a:lnTo>
                  <a:cubicBezTo>
                    <a:pt x="3005717" y="0"/>
                    <a:pt x="3011380" y="2346"/>
                    <a:pt x="3015556" y="6521"/>
                  </a:cubicBezTo>
                  <a:cubicBezTo>
                    <a:pt x="3019732" y="10697"/>
                    <a:pt x="3022077" y="16360"/>
                    <a:pt x="3022077" y="22265"/>
                  </a:cubicBezTo>
                  <a:lnTo>
                    <a:pt x="3022077" y="745800"/>
                  </a:lnTo>
                  <a:cubicBezTo>
                    <a:pt x="3022077" y="758096"/>
                    <a:pt x="3012109" y="768065"/>
                    <a:pt x="2999812" y="768065"/>
                  </a:cubicBezTo>
                  <a:lnTo>
                    <a:pt x="22265" y="768065"/>
                  </a:lnTo>
                  <a:cubicBezTo>
                    <a:pt x="16360" y="768065"/>
                    <a:pt x="10697" y="765719"/>
                    <a:pt x="6521" y="761544"/>
                  </a:cubicBezTo>
                  <a:cubicBezTo>
                    <a:pt x="2346" y="757368"/>
                    <a:pt x="0" y="751705"/>
                    <a:pt x="0" y="745800"/>
                  </a:cubicBezTo>
                  <a:lnTo>
                    <a:pt x="0" y="22265"/>
                  </a:lnTo>
                  <a:cubicBezTo>
                    <a:pt x="0" y="9969"/>
                    <a:pt x="9969" y="0"/>
                    <a:pt x="22265" y="0"/>
                  </a:cubicBezTo>
                  <a:close/>
                </a:path>
              </a:pathLst>
            </a:custGeom>
            <a:solidFill>
              <a:srgbClr val="21212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022077" cy="806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425363" y="3446577"/>
            <a:ext cx="3642985" cy="1842859"/>
            <a:chOff x="0" y="0"/>
            <a:chExt cx="959469" cy="4853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59469" cy="485362"/>
            </a:xfrm>
            <a:custGeom>
              <a:avLst/>
              <a:gdLst/>
              <a:ahLst/>
              <a:cxnLst/>
              <a:rect r="r" b="b" t="t" l="l"/>
              <a:pathLst>
                <a:path h="485362" w="959469">
                  <a:moveTo>
                    <a:pt x="70130" y="0"/>
                  </a:moveTo>
                  <a:lnTo>
                    <a:pt x="889339" y="0"/>
                  </a:lnTo>
                  <a:cubicBezTo>
                    <a:pt x="907939" y="0"/>
                    <a:pt x="925777" y="7389"/>
                    <a:pt x="938929" y="20541"/>
                  </a:cubicBezTo>
                  <a:cubicBezTo>
                    <a:pt x="952081" y="33693"/>
                    <a:pt x="959469" y="51531"/>
                    <a:pt x="959469" y="70130"/>
                  </a:cubicBezTo>
                  <a:lnTo>
                    <a:pt x="959469" y="415232"/>
                  </a:lnTo>
                  <a:cubicBezTo>
                    <a:pt x="959469" y="433831"/>
                    <a:pt x="952081" y="451669"/>
                    <a:pt x="938929" y="464821"/>
                  </a:cubicBezTo>
                  <a:cubicBezTo>
                    <a:pt x="925777" y="477973"/>
                    <a:pt x="907939" y="485362"/>
                    <a:pt x="889339" y="485362"/>
                  </a:cubicBezTo>
                  <a:lnTo>
                    <a:pt x="70130" y="485362"/>
                  </a:lnTo>
                  <a:cubicBezTo>
                    <a:pt x="51531" y="485362"/>
                    <a:pt x="33693" y="477973"/>
                    <a:pt x="20541" y="464821"/>
                  </a:cubicBezTo>
                  <a:cubicBezTo>
                    <a:pt x="7389" y="451669"/>
                    <a:pt x="0" y="433831"/>
                    <a:pt x="0" y="415232"/>
                  </a:cubicBezTo>
                  <a:lnTo>
                    <a:pt x="0" y="70130"/>
                  </a:lnTo>
                  <a:cubicBezTo>
                    <a:pt x="0" y="51531"/>
                    <a:pt x="7389" y="33693"/>
                    <a:pt x="20541" y="20541"/>
                  </a:cubicBezTo>
                  <a:cubicBezTo>
                    <a:pt x="33693" y="7389"/>
                    <a:pt x="51531" y="0"/>
                    <a:pt x="70130" y="0"/>
                  </a:cubicBezTo>
                  <a:close/>
                </a:path>
              </a:pathLst>
            </a:custGeom>
            <a:solidFill>
              <a:srgbClr val="21212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59469" cy="52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25363" y="5460885"/>
            <a:ext cx="7557837" cy="4521315"/>
            <a:chOff x="0" y="0"/>
            <a:chExt cx="1990542" cy="119079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90541" cy="1190799"/>
            </a:xfrm>
            <a:custGeom>
              <a:avLst/>
              <a:gdLst/>
              <a:ahLst/>
              <a:cxnLst/>
              <a:rect r="r" b="b" t="t" l="l"/>
              <a:pathLst>
                <a:path h="1190799" w="1990541">
                  <a:moveTo>
                    <a:pt x="33804" y="0"/>
                  </a:moveTo>
                  <a:lnTo>
                    <a:pt x="1956738" y="0"/>
                  </a:lnTo>
                  <a:cubicBezTo>
                    <a:pt x="1965703" y="0"/>
                    <a:pt x="1974301" y="3561"/>
                    <a:pt x="1980641" y="9901"/>
                  </a:cubicBezTo>
                  <a:cubicBezTo>
                    <a:pt x="1986980" y="16240"/>
                    <a:pt x="1990541" y="24838"/>
                    <a:pt x="1990541" y="33804"/>
                  </a:cubicBezTo>
                  <a:lnTo>
                    <a:pt x="1990541" y="1156995"/>
                  </a:lnTo>
                  <a:cubicBezTo>
                    <a:pt x="1990541" y="1175664"/>
                    <a:pt x="1975407" y="1190799"/>
                    <a:pt x="1956738" y="1190799"/>
                  </a:cubicBezTo>
                  <a:lnTo>
                    <a:pt x="33804" y="1190799"/>
                  </a:lnTo>
                  <a:cubicBezTo>
                    <a:pt x="15134" y="1190799"/>
                    <a:pt x="0" y="1175664"/>
                    <a:pt x="0" y="1156995"/>
                  </a:cubicBezTo>
                  <a:lnTo>
                    <a:pt x="0" y="33804"/>
                  </a:lnTo>
                  <a:cubicBezTo>
                    <a:pt x="0" y="15134"/>
                    <a:pt x="15134" y="0"/>
                    <a:pt x="33804" y="0"/>
                  </a:cubicBezTo>
                  <a:close/>
                </a:path>
              </a:pathLst>
            </a:custGeom>
            <a:solidFill>
              <a:srgbClr val="21212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990542" cy="1228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340215" y="3446577"/>
            <a:ext cx="3642985" cy="1842859"/>
            <a:chOff x="0" y="0"/>
            <a:chExt cx="959469" cy="48536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59469" cy="485362"/>
            </a:xfrm>
            <a:custGeom>
              <a:avLst/>
              <a:gdLst/>
              <a:ahLst/>
              <a:cxnLst/>
              <a:rect r="r" b="b" t="t" l="l"/>
              <a:pathLst>
                <a:path h="485362" w="959469">
                  <a:moveTo>
                    <a:pt x="70130" y="0"/>
                  </a:moveTo>
                  <a:lnTo>
                    <a:pt x="889339" y="0"/>
                  </a:lnTo>
                  <a:cubicBezTo>
                    <a:pt x="907939" y="0"/>
                    <a:pt x="925777" y="7389"/>
                    <a:pt x="938929" y="20541"/>
                  </a:cubicBezTo>
                  <a:cubicBezTo>
                    <a:pt x="952081" y="33693"/>
                    <a:pt x="959469" y="51531"/>
                    <a:pt x="959469" y="70130"/>
                  </a:cubicBezTo>
                  <a:lnTo>
                    <a:pt x="959469" y="415232"/>
                  </a:lnTo>
                  <a:cubicBezTo>
                    <a:pt x="959469" y="433831"/>
                    <a:pt x="952081" y="451669"/>
                    <a:pt x="938929" y="464821"/>
                  </a:cubicBezTo>
                  <a:cubicBezTo>
                    <a:pt x="925777" y="477973"/>
                    <a:pt x="907939" y="485362"/>
                    <a:pt x="889339" y="485362"/>
                  </a:cubicBezTo>
                  <a:lnTo>
                    <a:pt x="70130" y="485362"/>
                  </a:lnTo>
                  <a:cubicBezTo>
                    <a:pt x="51531" y="485362"/>
                    <a:pt x="33693" y="477973"/>
                    <a:pt x="20541" y="464821"/>
                  </a:cubicBezTo>
                  <a:cubicBezTo>
                    <a:pt x="7389" y="451669"/>
                    <a:pt x="0" y="433831"/>
                    <a:pt x="0" y="415232"/>
                  </a:cubicBezTo>
                  <a:lnTo>
                    <a:pt x="0" y="70130"/>
                  </a:lnTo>
                  <a:cubicBezTo>
                    <a:pt x="0" y="51531"/>
                    <a:pt x="7389" y="33693"/>
                    <a:pt x="20541" y="20541"/>
                  </a:cubicBezTo>
                  <a:cubicBezTo>
                    <a:pt x="33693" y="7389"/>
                    <a:pt x="51531" y="0"/>
                    <a:pt x="70130" y="0"/>
                  </a:cubicBezTo>
                  <a:close/>
                </a:path>
              </a:pathLst>
            </a:custGeom>
            <a:solidFill>
              <a:srgbClr val="21212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959469" cy="52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096687" y="977332"/>
            <a:ext cx="2286216" cy="558972"/>
            <a:chOff x="0" y="0"/>
            <a:chExt cx="602131" cy="1472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Educati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096687" y="2197671"/>
            <a:ext cx="2286216" cy="558972"/>
            <a:chOff x="0" y="0"/>
            <a:chExt cx="602131" cy="1472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Pers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onality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356465" y="977332"/>
            <a:ext cx="2286216" cy="558972"/>
            <a:chOff x="0" y="0"/>
            <a:chExt cx="602131" cy="1472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Inc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ome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356465" y="2197671"/>
            <a:ext cx="2286216" cy="558972"/>
            <a:chOff x="0" y="0"/>
            <a:chExt cx="602131" cy="1472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Digital B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ehavior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V="true">
            <a:off x="7096687" y="1866987"/>
            <a:ext cx="10430181" cy="0"/>
          </a:xfrm>
          <a:prstGeom prst="line">
            <a:avLst/>
          </a:prstGeom>
          <a:ln cap="flat" w="9525">
            <a:solidFill>
              <a:srgbClr val="555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11895376" y="531507"/>
            <a:ext cx="832802" cy="94665"/>
            <a:chOff x="0" y="0"/>
            <a:chExt cx="219339" cy="2493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19339" cy="24932"/>
            </a:xfrm>
            <a:custGeom>
              <a:avLst/>
              <a:gdLst/>
              <a:ahLst/>
              <a:cxnLst/>
              <a:rect r="r" b="b" t="t" l="l"/>
              <a:pathLst>
                <a:path h="24932" w="219339">
                  <a:moveTo>
                    <a:pt x="12466" y="0"/>
                  </a:moveTo>
                  <a:lnTo>
                    <a:pt x="206873" y="0"/>
                  </a:lnTo>
                  <a:cubicBezTo>
                    <a:pt x="213758" y="0"/>
                    <a:pt x="219339" y="5581"/>
                    <a:pt x="219339" y="12466"/>
                  </a:cubicBezTo>
                  <a:lnTo>
                    <a:pt x="219339" y="12466"/>
                  </a:lnTo>
                  <a:cubicBezTo>
                    <a:pt x="219339" y="15772"/>
                    <a:pt x="218025" y="18943"/>
                    <a:pt x="215688" y="21281"/>
                  </a:cubicBezTo>
                  <a:cubicBezTo>
                    <a:pt x="213350" y="23619"/>
                    <a:pt x="210179" y="24932"/>
                    <a:pt x="206873" y="24932"/>
                  </a:cubicBezTo>
                  <a:lnTo>
                    <a:pt x="12466" y="24932"/>
                  </a:lnTo>
                  <a:cubicBezTo>
                    <a:pt x="5581" y="24932"/>
                    <a:pt x="0" y="19351"/>
                    <a:pt x="0" y="12466"/>
                  </a:cubicBezTo>
                  <a:lnTo>
                    <a:pt x="0" y="12466"/>
                  </a:lnTo>
                  <a:cubicBezTo>
                    <a:pt x="0" y="5581"/>
                    <a:pt x="5581" y="0"/>
                    <a:pt x="12466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19339" cy="63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540789" y="3446577"/>
            <a:ext cx="3642985" cy="6535623"/>
            <a:chOff x="0" y="0"/>
            <a:chExt cx="959469" cy="172131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59469" cy="1721316"/>
            </a:xfrm>
            <a:custGeom>
              <a:avLst/>
              <a:gdLst/>
              <a:ahLst/>
              <a:cxnLst/>
              <a:rect r="r" b="b" t="t" l="l"/>
              <a:pathLst>
                <a:path h="1721316" w="959469">
                  <a:moveTo>
                    <a:pt x="70130" y="0"/>
                  </a:moveTo>
                  <a:lnTo>
                    <a:pt x="889339" y="0"/>
                  </a:lnTo>
                  <a:cubicBezTo>
                    <a:pt x="907939" y="0"/>
                    <a:pt x="925777" y="7389"/>
                    <a:pt x="938929" y="20541"/>
                  </a:cubicBezTo>
                  <a:cubicBezTo>
                    <a:pt x="952081" y="33693"/>
                    <a:pt x="959469" y="51531"/>
                    <a:pt x="959469" y="70130"/>
                  </a:cubicBezTo>
                  <a:lnTo>
                    <a:pt x="959469" y="1651186"/>
                  </a:lnTo>
                  <a:cubicBezTo>
                    <a:pt x="959469" y="1669786"/>
                    <a:pt x="952081" y="1687624"/>
                    <a:pt x="938929" y="1700776"/>
                  </a:cubicBezTo>
                  <a:cubicBezTo>
                    <a:pt x="925777" y="1713928"/>
                    <a:pt x="907939" y="1721316"/>
                    <a:pt x="889339" y="1721316"/>
                  </a:cubicBezTo>
                  <a:lnTo>
                    <a:pt x="70130" y="1721316"/>
                  </a:lnTo>
                  <a:cubicBezTo>
                    <a:pt x="51531" y="1721316"/>
                    <a:pt x="33693" y="1713928"/>
                    <a:pt x="20541" y="1700776"/>
                  </a:cubicBezTo>
                  <a:cubicBezTo>
                    <a:pt x="7389" y="1687624"/>
                    <a:pt x="0" y="1669786"/>
                    <a:pt x="0" y="1651186"/>
                  </a:cubicBezTo>
                  <a:lnTo>
                    <a:pt x="0" y="70130"/>
                  </a:lnTo>
                  <a:cubicBezTo>
                    <a:pt x="0" y="51531"/>
                    <a:pt x="7389" y="33693"/>
                    <a:pt x="20541" y="20541"/>
                  </a:cubicBezTo>
                  <a:cubicBezTo>
                    <a:pt x="33693" y="7389"/>
                    <a:pt x="51531" y="0"/>
                    <a:pt x="70130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959469" cy="1759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6956425" y="3961887"/>
            <a:ext cx="2706864" cy="2706864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1322" r="0" b="-11322"/>
              </a:stretch>
            </a:blipFill>
          </p:spPr>
        </p:sp>
      </p:grpSp>
      <p:sp>
        <p:nvSpPr>
          <p:cNvPr name="AutoShape 49" id="49"/>
          <p:cNvSpPr/>
          <p:nvPr/>
        </p:nvSpPr>
        <p:spPr>
          <a:xfrm>
            <a:off x="10766553" y="6957276"/>
            <a:ext cx="6977635" cy="0"/>
          </a:xfrm>
          <a:prstGeom prst="line">
            <a:avLst/>
          </a:prstGeom>
          <a:ln cap="flat" w="9525">
            <a:solidFill>
              <a:srgbClr val="5555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0766553" y="8437139"/>
            <a:ext cx="6977635" cy="0"/>
          </a:xfrm>
          <a:prstGeom prst="line">
            <a:avLst/>
          </a:prstGeom>
          <a:ln cap="flat" w="9525">
            <a:solidFill>
              <a:srgbClr val="5555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10709600" y="4153730"/>
            <a:ext cx="3074510" cy="0"/>
          </a:xfrm>
          <a:prstGeom prst="line">
            <a:avLst/>
          </a:prstGeom>
          <a:ln cap="flat" w="9525">
            <a:solidFill>
              <a:srgbClr val="5555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14624452" y="4153730"/>
            <a:ext cx="3074510" cy="0"/>
          </a:xfrm>
          <a:prstGeom prst="line">
            <a:avLst/>
          </a:prstGeom>
          <a:ln cap="flat" w="9525">
            <a:solidFill>
              <a:srgbClr val="555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0">
            <a:off x="304800" y="304800"/>
            <a:ext cx="5994400" cy="4744803"/>
            <a:chOff x="0" y="0"/>
            <a:chExt cx="7992533" cy="6326404"/>
          </a:xfrm>
        </p:grpSpPr>
        <p:pic>
          <p:nvPicPr>
            <p:cNvPr name="Picture 54" id="54"/>
            <p:cNvPicPr>
              <a:picLocks noChangeAspect="true"/>
            </p:cNvPicPr>
            <p:nvPr/>
          </p:nvPicPr>
          <p:blipFill>
            <a:blip r:embed="rId3"/>
            <a:srcRect l="0" t="17730" r="0" b="17730"/>
            <a:stretch>
              <a:fillRect/>
            </a:stretch>
          </p:blipFill>
          <p:spPr>
            <a:xfrm flipH="false" flipV="false">
              <a:off x="0" y="0"/>
              <a:ext cx="7992533" cy="6326404"/>
            </a:xfrm>
            <a:prstGeom prst="rect">
              <a:avLst/>
            </a:prstGeom>
          </p:spPr>
        </p:pic>
      </p:grpSp>
      <p:sp>
        <p:nvSpPr>
          <p:cNvPr name="TextBox 55" id="55"/>
          <p:cNvSpPr txBox="true"/>
          <p:nvPr/>
        </p:nvSpPr>
        <p:spPr>
          <a:xfrm rot="0">
            <a:off x="4287193" y="9154303"/>
            <a:ext cx="2012007" cy="28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Hyderabad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04800" y="5493698"/>
            <a:ext cx="5997864" cy="82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6199" spc="-167" b="true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Hema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04800" y="6320207"/>
            <a:ext cx="5997864" cy="82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6199" spc="-16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Reddy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47199" y="8738446"/>
            <a:ext cx="1560811" cy="21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spc="-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Age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495990" y="8738446"/>
            <a:ext cx="1560811" cy="21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spc="-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Location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426344" y="8738446"/>
            <a:ext cx="1560811" cy="21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spc="-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Occupation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683858" y="1103854"/>
            <a:ext cx="2723169" cy="26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4"/>
              </a:lnSpc>
            </a:pPr>
            <a:r>
              <a:rPr lang="en-US" sz="1700" spc="-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Pursuing B.Tech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683858" y="2150046"/>
            <a:ext cx="2562117" cy="63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Fast-paced, tech-savvy, hates complicated steps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5033206" y="1103854"/>
            <a:ext cx="2723169" cy="26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4"/>
              </a:lnSpc>
            </a:pPr>
            <a:r>
              <a:rPr lang="en-US" sz="1700" spc="-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Student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5033206" y="2178621"/>
            <a:ext cx="2723169" cy="545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4"/>
              </a:lnSpc>
            </a:pPr>
            <a:r>
              <a:rPr lang="en-US" sz="1700" spc="-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Quick interactions, prefers instant verification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6956425" y="6997909"/>
            <a:ext cx="2706864" cy="2133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8"/>
              </a:lnSpc>
            </a:pPr>
            <a:r>
              <a:rPr lang="en-US" sz="3600" spc="-9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“I</a:t>
            </a:r>
            <a:r>
              <a:rPr lang="en-US" sz="3600" spc="-9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just want to log in and vote without stress.”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766553" y="3675991"/>
            <a:ext cx="3017557" cy="2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 b="true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Preferred Devices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766553" y="5707879"/>
            <a:ext cx="6993959" cy="30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99" b="true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Goals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766553" y="7178001"/>
            <a:ext cx="6993959" cy="30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99" b="true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Pain Points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766553" y="8660976"/>
            <a:ext cx="6993959" cy="30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99" b="true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Brand Values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709757" y="3675991"/>
            <a:ext cx="2989205" cy="2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 b="true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Favorite Platforms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766553" y="6148757"/>
            <a:ext cx="6977635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Vote quickly, easily, and without confusion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766553" y="7588139"/>
            <a:ext cx="6977635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Long signup steps, unclear status messages, login issues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766553" y="9091727"/>
            <a:ext cx="6977635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Simplicity, speed, ease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766553" y="4337313"/>
            <a:ext cx="307451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Mobile phone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4709757" y="4337313"/>
            <a:ext cx="307451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Instagram,</a:t>
            </a:r>
            <a:r>
              <a:rPr lang="en-US" sz="1700" spc="-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G</a:t>
            </a:r>
            <a:r>
              <a:rPr lang="en-US" sz="1700" spc="-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oogle Pay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F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4800" y="304800"/>
            <a:ext cx="5994400" cy="7755503"/>
            <a:chOff x="0" y="0"/>
            <a:chExt cx="7992533" cy="1034067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033" t="0" r="22368" b="0"/>
            <a:stretch>
              <a:fillRect/>
            </a:stretch>
          </p:blipFill>
          <p:spPr>
            <a:xfrm flipH="false" flipV="false">
              <a:off x="0" y="0"/>
              <a:ext cx="7992533" cy="1034067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04800" y="8241278"/>
            <a:ext cx="5994400" cy="1740922"/>
            <a:chOff x="0" y="0"/>
            <a:chExt cx="1578772" cy="4585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78772" cy="458514"/>
            </a:xfrm>
            <a:custGeom>
              <a:avLst/>
              <a:gdLst/>
              <a:ahLst/>
              <a:cxnLst/>
              <a:rect r="r" b="b" t="t" l="l"/>
              <a:pathLst>
                <a:path h="458514" w="1578772">
                  <a:moveTo>
                    <a:pt x="42620" y="0"/>
                  </a:moveTo>
                  <a:lnTo>
                    <a:pt x="1536152" y="0"/>
                  </a:lnTo>
                  <a:cubicBezTo>
                    <a:pt x="1547455" y="0"/>
                    <a:pt x="1558296" y="4490"/>
                    <a:pt x="1566289" y="12483"/>
                  </a:cubicBezTo>
                  <a:cubicBezTo>
                    <a:pt x="1574282" y="20476"/>
                    <a:pt x="1578772" y="31317"/>
                    <a:pt x="1578772" y="42620"/>
                  </a:cubicBezTo>
                  <a:lnTo>
                    <a:pt x="1578772" y="415894"/>
                  </a:lnTo>
                  <a:cubicBezTo>
                    <a:pt x="1578772" y="427198"/>
                    <a:pt x="1574282" y="438038"/>
                    <a:pt x="1566289" y="446031"/>
                  </a:cubicBezTo>
                  <a:cubicBezTo>
                    <a:pt x="1558296" y="454024"/>
                    <a:pt x="1547455" y="458514"/>
                    <a:pt x="1536152" y="458514"/>
                  </a:cubicBezTo>
                  <a:lnTo>
                    <a:pt x="42620" y="458514"/>
                  </a:lnTo>
                  <a:cubicBezTo>
                    <a:pt x="31317" y="458514"/>
                    <a:pt x="20476" y="454024"/>
                    <a:pt x="12483" y="446031"/>
                  </a:cubicBezTo>
                  <a:cubicBezTo>
                    <a:pt x="4490" y="438038"/>
                    <a:pt x="0" y="427198"/>
                    <a:pt x="0" y="415894"/>
                  </a:cubicBezTo>
                  <a:lnTo>
                    <a:pt x="0" y="42620"/>
                  </a:lnTo>
                  <a:cubicBezTo>
                    <a:pt x="0" y="31317"/>
                    <a:pt x="4490" y="20476"/>
                    <a:pt x="12483" y="12483"/>
                  </a:cubicBezTo>
                  <a:cubicBezTo>
                    <a:pt x="20476" y="4490"/>
                    <a:pt x="31317" y="0"/>
                    <a:pt x="426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78772" cy="496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85599" y="8389848"/>
            <a:ext cx="832802" cy="94665"/>
            <a:chOff x="0" y="0"/>
            <a:chExt cx="219339" cy="249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9339" cy="24932"/>
            </a:xfrm>
            <a:custGeom>
              <a:avLst/>
              <a:gdLst/>
              <a:ahLst/>
              <a:cxnLst/>
              <a:rect r="r" b="b" t="t" l="l"/>
              <a:pathLst>
                <a:path h="24932" w="219339">
                  <a:moveTo>
                    <a:pt x="12466" y="0"/>
                  </a:moveTo>
                  <a:lnTo>
                    <a:pt x="206873" y="0"/>
                  </a:lnTo>
                  <a:cubicBezTo>
                    <a:pt x="213758" y="0"/>
                    <a:pt x="219339" y="5581"/>
                    <a:pt x="219339" y="12466"/>
                  </a:cubicBezTo>
                  <a:lnTo>
                    <a:pt x="219339" y="12466"/>
                  </a:lnTo>
                  <a:cubicBezTo>
                    <a:pt x="219339" y="15772"/>
                    <a:pt x="218025" y="18943"/>
                    <a:pt x="215688" y="21281"/>
                  </a:cubicBezTo>
                  <a:cubicBezTo>
                    <a:pt x="213350" y="23619"/>
                    <a:pt x="210179" y="24932"/>
                    <a:pt x="206873" y="24932"/>
                  </a:cubicBezTo>
                  <a:lnTo>
                    <a:pt x="12466" y="24932"/>
                  </a:lnTo>
                  <a:cubicBezTo>
                    <a:pt x="5581" y="24932"/>
                    <a:pt x="0" y="19351"/>
                    <a:pt x="0" y="12466"/>
                  </a:cubicBezTo>
                  <a:lnTo>
                    <a:pt x="0" y="12466"/>
                  </a:lnTo>
                  <a:cubicBezTo>
                    <a:pt x="0" y="5581"/>
                    <a:pt x="5581" y="0"/>
                    <a:pt x="12466" y="0"/>
                  </a:cubicBez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9339" cy="63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04800" y="9112012"/>
            <a:ext cx="2010002" cy="58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28</a:t>
            </a:r>
          </a:p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Years Old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552" y="9112012"/>
            <a:ext cx="1972391" cy="58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IT Support / System Auditor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19552" y="8709871"/>
            <a:ext cx="0" cy="954657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4191943" y="8709871"/>
            <a:ext cx="0" cy="954657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47199" y="7237589"/>
            <a:ext cx="2754801" cy="608588"/>
            <a:chOff x="0" y="0"/>
            <a:chExt cx="725544" cy="1602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5544" cy="160287"/>
            </a:xfrm>
            <a:custGeom>
              <a:avLst/>
              <a:gdLst/>
              <a:ahLst/>
              <a:cxnLst/>
              <a:rect r="r" b="b" t="t" l="l"/>
              <a:pathLst>
                <a:path h="160287" w="725544">
                  <a:moveTo>
                    <a:pt x="80143" y="0"/>
                  </a:moveTo>
                  <a:lnTo>
                    <a:pt x="645401" y="0"/>
                  </a:lnTo>
                  <a:cubicBezTo>
                    <a:pt x="689663" y="0"/>
                    <a:pt x="725544" y="35881"/>
                    <a:pt x="725544" y="80143"/>
                  </a:cubicBezTo>
                  <a:lnTo>
                    <a:pt x="725544" y="80143"/>
                  </a:lnTo>
                  <a:cubicBezTo>
                    <a:pt x="725544" y="101399"/>
                    <a:pt x="717101" y="121783"/>
                    <a:pt x="702071" y="136813"/>
                  </a:cubicBezTo>
                  <a:cubicBezTo>
                    <a:pt x="687041" y="151843"/>
                    <a:pt x="666656" y="160287"/>
                    <a:pt x="645401" y="160287"/>
                  </a:cubicBezTo>
                  <a:lnTo>
                    <a:pt x="80143" y="160287"/>
                  </a:lnTo>
                  <a:cubicBezTo>
                    <a:pt x="58888" y="160287"/>
                    <a:pt x="38503" y="151843"/>
                    <a:pt x="23473" y="136813"/>
                  </a:cubicBezTo>
                  <a:cubicBezTo>
                    <a:pt x="8444" y="121783"/>
                    <a:pt x="0" y="101399"/>
                    <a:pt x="0" y="80143"/>
                  </a:cubicBezTo>
                  <a:lnTo>
                    <a:pt x="0" y="80143"/>
                  </a:lnTo>
                  <a:cubicBezTo>
                    <a:pt x="0" y="58888"/>
                    <a:pt x="8444" y="38503"/>
                    <a:pt x="23473" y="23473"/>
                  </a:cubicBezTo>
                  <a:cubicBezTo>
                    <a:pt x="38503" y="8444"/>
                    <a:pt x="58888" y="0"/>
                    <a:pt x="8014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725544" cy="188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The Technical Reviewer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08750" y="304800"/>
            <a:ext cx="11474450" cy="2916246"/>
            <a:chOff x="0" y="0"/>
            <a:chExt cx="3022077" cy="7680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22077" cy="768065"/>
            </a:xfrm>
            <a:custGeom>
              <a:avLst/>
              <a:gdLst/>
              <a:ahLst/>
              <a:cxnLst/>
              <a:rect r="r" b="b" t="t" l="l"/>
              <a:pathLst>
                <a:path h="768065" w="3022077">
                  <a:moveTo>
                    <a:pt x="22265" y="0"/>
                  </a:moveTo>
                  <a:lnTo>
                    <a:pt x="2999812" y="0"/>
                  </a:lnTo>
                  <a:cubicBezTo>
                    <a:pt x="3005717" y="0"/>
                    <a:pt x="3011380" y="2346"/>
                    <a:pt x="3015556" y="6521"/>
                  </a:cubicBezTo>
                  <a:cubicBezTo>
                    <a:pt x="3019732" y="10697"/>
                    <a:pt x="3022077" y="16360"/>
                    <a:pt x="3022077" y="22265"/>
                  </a:cubicBezTo>
                  <a:lnTo>
                    <a:pt x="3022077" y="745800"/>
                  </a:lnTo>
                  <a:cubicBezTo>
                    <a:pt x="3022077" y="758096"/>
                    <a:pt x="3012109" y="768065"/>
                    <a:pt x="2999812" y="768065"/>
                  </a:cubicBezTo>
                  <a:lnTo>
                    <a:pt x="22265" y="768065"/>
                  </a:lnTo>
                  <a:cubicBezTo>
                    <a:pt x="16360" y="768065"/>
                    <a:pt x="10697" y="765719"/>
                    <a:pt x="6521" y="761544"/>
                  </a:cubicBezTo>
                  <a:cubicBezTo>
                    <a:pt x="2346" y="757368"/>
                    <a:pt x="0" y="751705"/>
                    <a:pt x="0" y="745800"/>
                  </a:cubicBezTo>
                  <a:lnTo>
                    <a:pt x="0" y="22265"/>
                  </a:lnTo>
                  <a:cubicBezTo>
                    <a:pt x="0" y="9969"/>
                    <a:pt x="9969" y="0"/>
                    <a:pt x="222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022077" cy="806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08750" y="3446577"/>
            <a:ext cx="3642985" cy="1842859"/>
            <a:chOff x="0" y="0"/>
            <a:chExt cx="959469" cy="4853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59469" cy="485362"/>
            </a:xfrm>
            <a:custGeom>
              <a:avLst/>
              <a:gdLst/>
              <a:ahLst/>
              <a:cxnLst/>
              <a:rect r="r" b="b" t="t" l="l"/>
              <a:pathLst>
                <a:path h="485362" w="959469">
                  <a:moveTo>
                    <a:pt x="70130" y="0"/>
                  </a:moveTo>
                  <a:lnTo>
                    <a:pt x="889339" y="0"/>
                  </a:lnTo>
                  <a:cubicBezTo>
                    <a:pt x="907939" y="0"/>
                    <a:pt x="925777" y="7389"/>
                    <a:pt x="938929" y="20541"/>
                  </a:cubicBezTo>
                  <a:cubicBezTo>
                    <a:pt x="952081" y="33693"/>
                    <a:pt x="959469" y="51531"/>
                    <a:pt x="959469" y="70130"/>
                  </a:cubicBezTo>
                  <a:lnTo>
                    <a:pt x="959469" y="415232"/>
                  </a:lnTo>
                  <a:cubicBezTo>
                    <a:pt x="959469" y="433831"/>
                    <a:pt x="952081" y="451669"/>
                    <a:pt x="938929" y="464821"/>
                  </a:cubicBezTo>
                  <a:cubicBezTo>
                    <a:pt x="925777" y="477973"/>
                    <a:pt x="907939" y="485362"/>
                    <a:pt x="889339" y="485362"/>
                  </a:cubicBezTo>
                  <a:lnTo>
                    <a:pt x="70130" y="485362"/>
                  </a:lnTo>
                  <a:cubicBezTo>
                    <a:pt x="51531" y="485362"/>
                    <a:pt x="33693" y="477973"/>
                    <a:pt x="20541" y="464821"/>
                  </a:cubicBezTo>
                  <a:cubicBezTo>
                    <a:pt x="7389" y="451669"/>
                    <a:pt x="0" y="433831"/>
                    <a:pt x="0" y="415232"/>
                  </a:cubicBezTo>
                  <a:lnTo>
                    <a:pt x="0" y="70130"/>
                  </a:lnTo>
                  <a:cubicBezTo>
                    <a:pt x="0" y="51531"/>
                    <a:pt x="7389" y="33693"/>
                    <a:pt x="20541" y="20541"/>
                  </a:cubicBezTo>
                  <a:cubicBezTo>
                    <a:pt x="33693" y="7389"/>
                    <a:pt x="51531" y="0"/>
                    <a:pt x="701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59469" cy="52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508750" y="5460885"/>
            <a:ext cx="7557837" cy="4521315"/>
            <a:chOff x="0" y="0"/>
            <a:chExt cx="1990542" cy="11907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90541" cy="1190799"/>
            </a:xfrm>
            <a:custGeom>
              <a:avLst/>
              <a:gdLst/>
              <a:ahLst/>
              <a:cxnLst/>
              <a:rect r="r" b="b" t="t" l="l"/>
              <a:pathLst>
                <a:path h="1190799" w="1990541">
                  <a:moveTo>
                    <a:pt x="33804" y="0"/>
                  </a:moveTo>
                  <a:lnTo>
                    <a:pt x="1956738" y="0"/>
                  </a:lnTo>
                  <a:cubicBezTo>
                    <a:pt x="1965703" y="0"/>
                    <a:pt x="1974301" y="3561"/>
                    <a:pt x="1980641" y="9901"/>
                  </a:cubicBezTo>
                  <a:cubicBezTo>
                    <a:pt x="1986980" y="16240"/>
                    <a:pt x="1990541" y="24838"/>
                    <a:pt x="1990541" y="33804"/>
                  </a:cubicBezTo>
                  <a:lnTo>
                    <a:pt x="1990541" y="1156995"/>
                  </a:lnTo>
                  <a:cubicBezTo>
                    <a:pt x="1990541" y="1175664"/>
                    <a:pt x="1975407" y="1190799"/>
                    <a:pt x="1956738" y="1190799"/>
                  </a:cubicBezTo>
                  <a:lnTo>
                    <a:pt x="33804" y="1190799"/>
                  </a:lnTo>
                  <a:cubicBezTo>
                    <a:pt x="15134" y="1190799"/>
                    <a:pt x="0" y="1175664"/>
                    <a:pt x="0" y="1156995"/>
                  </a:cubicBezTo>
                  <a:lnTo>
                    <a:pt x="0" y="33804"/>
                  </a:lnTo>
                  <a:cubicBezTo>
                    <a:pt x="0" y="15134"/>
                    <a:pt x="15134" y="0"/>
                    <a:pt x="338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990542" cy="1228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423602" y="3446577"/>
            <a:ext cx="3642985" cy="1842859"/>
            <a:chOff x="0" y="0"/>
            <a:chExt cx="959469" cy="4853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59469" cy="485362"/>
            </a:xfrm>
            <a:custGeom>
              <a:avLst/>
              <a:gdLst/>
              <a:ahLst/>
              <a:cxnLst/>
              <a:rect r="r" b="b" t="t" l="l"/>
              <a:pathLst>
                <a:path h="485362" w="959469">
                  <a:moveTo>
                    <a:pt x="70130" y="0"/>
                  </a:moveTo>
                  <a:lnTo>
                    <a:pt x="889339" y="0"/>
                  </a:lnTo>
                  <a:cubicBezTo>
                    <a:pt x="907939" y="0"/>
                    <a:pt x="925777" y="7389"/>
                    <a:pt x="938929" y="20541"/>
                  </a:cubicBezTo>
                  <a:cubicBezTo>
                    <a:pt x="952081" y="33693"/>
                    <a:pt x="959469" y="51531"/>
                    <a:pt x="959469" y="70130"/>
                  </a:cubicBezTo>
                  <a:lnTo>
                    <a:pt x="959469" y="415232"/>
                  </a:lnTo>
                  <a:cubicBezTo>
                    <a:pt x="959469" y="433831"/>
                    <a:pt x="952081" y="451669"/>
                    <a:pt x="938929" y="464821"/>
                  </a:cubicBezTo>
                  <a:cubicBezTo>
                    <a:pt x="925777" y="477973"/>
                    <a:pt x="907939" y="485362"/>
                    <a:pt x="889339" y="485362"/>
                  </a:cubicBezTo>
                  <a:lnTo>
                    <a:pt x="70130" y="485362"/>
                  </a:lnTo>
                  <a:cubicBezTo>
                    <a:pt x="51531" y="485362"/>
                    <a:pt x="33693" y="477973"/>
                    <a:pt x="20541" y="464821"/>
                  </a:cubicBezTo>
                  <a:cubicBezTo>
                    <a:pt x="7389" y="451669"/>
                    <a:pt x="0" y="433831"/>
                    <a:pt x="0" y="415232"/>
                  </a:cubicBezTo>
                  <a:lnTo>
                    <a:pt x="0" y="70130"/>
                  </a:lnTo>
                  <a:cubicBezTo>
                    <a:pt x="0" y="51531"/>
                    <a:pt x="7389" y="33693"/>
                    <a:pt x="20541" y="20541"/>
                  </a:cubicBezTo>
                  <a:cubicBezTo>
                    <a:pt x="33693" y="7389"/>
                    <a:pt x="51531" y="0"/>
                    <a:pt x="701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59469" cy="52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096687" y="977332"/>
            <a:ext cx="2286216" cy="558972"/>
            <a:chOff x="0" y="0"/>
            <a:chExt cx="602131" cy="1472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Educati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96687" y="2197671"/>
            <a:ext cx="2286216" cy="558972"/>
            <a:chOff x="0" y="0"/>
            <a:chExt cx="602131" cy="1472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Pers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onality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356465" y="977332"/>
            <a:ext cx="2286216" cy="558972"/>
            <a:chOff x="0" y="0"/>
            <a:chExt cx="602131" cy="1472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Inc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ome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356465" y="2197671"/>
            <a:ext cx="2286216" cy="558972"/>
            <a:chOff x="0" y="0"/>
            <a:chExt cx="602131" cy="1472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Digital B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ehavior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V="true">
            <a:off x="7096687" y="1866987"/>
            <a:ext cx="10430181" cy="0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1895376" y="531507"/>
            <a:ext cx="832802" cy="94665"/>
            <a:chOff x="0" y="0"/>
            <a:chExt cx="219339" cy="2493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19339" cy="24932"/>
            </a:xfrm>
            <a:custGeom>
              <a:avLst/>
              <a:gdLst/>
              <a:ahLst/>
              <a:cxnLst/>
              <a:rect r="r" b="b" t="t" l="l"/>
              <a:pathLst>
                <a:path h="24932" w="219339">
                  <a:moveTo>
                    <a:pt x="12466" y="0"/>
                  </a:moveTo>
                  <a:lnTo>
                    <a:pt x="206873" y="0"/>
                  </a:lnTo>
                  <a:cubicBezTo>
                    <a:pt x="213758" y="0"/>
                    <a:pt x="219339" y="5581"/>
                    <a:pt x="219339" y="12466"/>
                  </a:cubicBezTo>
                  <a:lnTo>
                    <a:pt x="219339" y="12466"/>
                  </a:lnTo>
                  <a:cubicBezTo>
                    <a:pt x="219339" y="15772"/>
                    <a:pt x="218025" y="18943"/>
                    <a:pt x="215688" y="21281"/>
                  </a:cubicBezTo>
                  <a:cubicBezTo>
                    <a:pt x="213350" y="23619"/>
                    <a:pt x="210179" y="24932"/>
                    <a:pt x="206873" y="24932"/>
                  </a:cubicBezTo>
                  <a:lnTo>
                    <a:pt x="12466" y="24932"/>
                  </a:lnTo>
                  <a:cubicBezTo>
                    <a:pt x="5581" y="24932"/>
                    <a:pt x="0" y="19351"/>
                    <a:pt x="0" y="12466"/>
                  </a:cubicBezTo>
                  <a:lnTo>
                    <a:pt x="0" y="12466"/>
                  </a:lnTo>
                  <a:cubicBezTo>
                    <a:pt x="0" y="5581"/>
                    <a:pt x="5581" y="0"/>
                    <a:pt x="12466" y="0"/>
                  </a:cubicBez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219339" cy="63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340215" y="3446577"/>
            <a:ext cx="3642985" cy="6535623"/>
            <a:chOff x="0" y="0"/>
            <a:chExt cx="959469" cy="172131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59469" cy="1721316"/>
            </a:xfrm>
            <a:custGeom>
              <a:avLst/>
              <a:gdLst/>
              <a:ahLst/>
              <a:cxnLst/>
              <a:rect r="r" b="b" t="t" l="l"/>
              <a:pathLst>
                <a:path h="1721316" w="959469">
                  <a:moveTo>
                    <a:pt x="70130" y="0"/>
                  </a:moveTo>
                  <a:lnTo>
                    <a:pt x="889339" y="0"/>
                  </a:lnTo>
                  <a:cubicBezTo>
                    <a:pt x="907939" y="0"/>
                    <a:pt x="925777" y="7389"/>
                    <a:pt x="938929" y="20541"/>
                  </a:cubicBezTo>
                  <a:cubicBezTo>
                    <a:pt x="952081" y="33693"/>
                    <a:pt x="959469" y="51531"/>
                    <a:pt x="959469" y="70130"/>
                  </a:cubicBezTo>
                  <a:lnTo>
                    <a:pt x="959469" y="1651186"/>
                  </a:lnTo>
                  <a:cubicBezTo>
                    <a:pt x="959469" y="1669786"/>
                    <a:pt x="952081" y="1687624"/>
                    <a:pt x="938929" y="1700776"/>
                  </a:cubicBezTo>
                  <a:cubicBezTo>
                    <a:pt x="925777" y="1713928"/>
                    <a:pt x="907939" y="1721316"/>
                    <a:pt x="889339" y="1721316"/>
                  </a:cubicBezTo>
                  <a:lnTo>
                    <a:pt x="70130" y="1721316"/>
                  </a:lnTo>
                  <a:cubicBezTo>
                    <a:pt x="51531" y="1721316"/>
                    <a:pt x="33693" y="1713928"/>
                    <a:pt x="20541" y="1700776"/>
                  </a:cubicBezTo>
                  <a:cubicBezTo>
                    <a:pt x="7389" y="1687624"/>
                    <a:pt x="0" y="1669786"/>
                    <a:pt x="0" y="1651186"/>
                  </a:cubicBezTo>
                  <a:lnTo>
                    <a:pt x="0" y="70130"/>
                  </a:lnTo>
                  <a:cubicBezTo>
                    <a:pt x="0" y="51531"/>
                    <a:pt x="7389" y="33693"/>
                    <a:pt x="20541" y="20541"/>
                  </a:cubicBezTo>
                  <a:cubicBezTo>
                    <a:pt x="33693" y="7389"/>
                    <a:pt x="51531" y="0"/>
                    <a:pt x="701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959469" cy="1759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808276" y="4332111"/>
            <a:ext cx="2706864" cy="2706864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7481" t="0" r="-12316" b="0"/>
              </a:stretch>
            </a:blipFill>
          </p:spPr>
        </p:sp>
      </p:grpSp>
      <p:sp>
        <p:nvSpPr>
          <p:cNvPr name="AutoShape 50" id="50"/>
          <p:cNvSpPr/>
          <p:nvPr/>
        </p:nvSpPr>
        <p:spPr>
          <a:xfrm>
            <a:off x="6849940" y="6957276"/>
            <a:ext cx="6977635" cy="0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6849940" y="8437139"/>
            <a:ext cx="6977635" cy="0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6792987" y="4153730"/>
            <a:ext cx="3074510" cy="0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10707840" y="4153730"/>
            <a:ext cx="3074510" cy="0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4" id="54"/>
          <p:cNvSpPr txBox="true"/>
          <p:nvPr/>
        </p:nvSpPr>
        <p:spPr>
          <a:xfrm rot="0">
            <a:off x="4270392" y="9201662"/>
            <a:ext cx="2012007" cy="28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Pune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60912" y="702664"/>
            <a:ext cx="4683105" cy="79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7"/>
              </a:lnSpc>
            </a:pPr>
            <a:r>
              <a:rPr lang="en-US" sz="6099" spc="-164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Sameer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60912" y="1493686"/>
            <a:ext cx="4683105" cy="79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7"/>
              </a:lnSpc>
            </a:pPr>
            <a:r>
              <a:rPr lang="en-US" sz="6099" spc="-16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Shah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47199" y="8738446"/>
            <a:ext cx="1560811" cy="21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spc="-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Age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495990" y="8738446"/>
            <a:ext cx="1560811" cy="21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spc="-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Location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426344" y="8738446"/>
            <a:ext cx="1560811" cy="21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spc="-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Occupation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683858" y="1097558"/>
            <a:ext cx="2723169" cy="26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4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B.Sc. Compute</a:t>
            </a: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 Scie</a:t>
            </a: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nce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683858" y="2150046"/>
            <a:ext cx="2723169" cy="63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nalytical, curious, process-driven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5033206" y="1103854"/>
            <a:ext cx="2723169" cy="30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8"/>
              </a:lnSpc>
            </a:pPr>
            <a:r>
              <a:rPr lang="en-US" sz="1900" spc="-5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₹ </a:t>
            </a:r>
            <a:r>
              <a:rPr lang="en-US" sz="1900" spc="-5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6–8 LPA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5033206" y="2178621"/>
            <a:ext cx="2723169" cy="545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4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Tests systems deeply, valu</a:t>
            </a: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 clean structure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808276" y="7368132"/>
            <a:ext cx="2706864" cy="2133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8"/>
              </a:lnSpc>
            </a:pPr>
            <a:r>
              <a:rPr lang="en-US" sz="3600" spc="-9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“Show</a:t>
            </a:r>
            <a:r>
              <a:rPr lang="en-US" sz="3600" spc="-9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me the logic, and I’ll trust the system.”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6849940" y="3675991"/>
            <a:ext cx="3017557" cy="2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Preferred Devices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6849940" y="5707879"/>
            <a:ext cx="6993959" cy="30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9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Goals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849940" y="7178001"/>
            <a:ext cx="6993959" cy="30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9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Pain Points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849940" y="8660976"/>
            <a:ext cx="6993959" cy="30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9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Brand Values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793145" y="3675991"/>
            <a:ext cx="2989205" cy="2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Favorite Platforms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49940" y="6121934"/>
            <a:ext cx="6977635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Ensure</a:t>
            </a: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system reliability, audit trails, and data safety.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849940" y="7599227"/>
            <a:ext cx="6977635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Po</a:t>
            </a: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or logs, confusing workflows, unreliable verification steps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6849940" y="9072677"/>
            <a:ext cx="6977635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Transparency, accuracy, efficiency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849940" y="4337313"/>
            <a:ext cx="307451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Desk</a:t>
            </a: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top, Mobile, Tablet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793145" y="4337313"/>
            <a:ext cx="307451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Gi</a:t>
            </a: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tHub,</a:t>
            </a: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St</a:t>
            </a: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ackOverflow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882342" cy="669965"/>
            <a:chOff x="0" y="0"/>
            <a:chExt cx="174842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8426" cy="406400"/>
            </a:xfrm>
            <a:custGeom>
              <a:avLst/>
              <a:gdLst/>
              <a:ahLst/>
              <a:cxnLst/>
              <a:rect r="r" b="b" t="t" l="l"/>
              <a:pathLst>
                <a:path h="406400" w="1748426">
                  <a:moveTo>
                    <a:pt x="1545226" y="0"/>
                  </a:moveTo>
                  <a:cubicBezTo>
                    <a:pt x="1657451" y="0"/>
                    <a:pt x="1748426" y="90976"/>
                    <a:pt x="1748426" y="203200"/>
                  </a:cubicBezTo>
                  <a:cubicBezTo>
                    <a:pt x="1748426" y="315424"/>
                    <a:pt x="1657451" y="406400"/>
                    <a:pt x="15452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4842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4099059" y="528198"/>
            <a:ext cx="3185304" cy="669965"/>
            <a:chOff x="0" y="0"/>
            <a:chExt cx="4247072" cy="893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6FF3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Trustpoll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27608" y="4184391"/>
            <a:ext cx="231692" cy="23169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302000" y="8163051"/>
            <a:ext cx="4820664" cy="1716012"/>
          </a:xfrm>
          <a:custGeom>
            <a:avLst/>
            <a:gdLst/>
            <a:ahLst/>
            <a:cxnLst/>
            <a:rect r="r" b="b" t="t" l="l"/>
            <a:pathLst>
              <a:path h="1716012" w="4820664">
                <a:moveTo>
                  <a:pt x="0" y="0"/>
                </a:moveTo>
                <a:lnTo>
                  <a:pt x="4820664" y="0"/>
                </a:lnTo>
                <a:lnTo>
                  <a:pt x="4820664" y="1716012"/>
                </a:lnTo>
                <a:lnTo>
                  <a:pt x="0" y="1716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21" t="-594899" r="-17311" b="-3366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45385" y="663487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Feature Map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91600" y="1495288"/>
            <a:ext cx="8036008" cy="337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02"/>
              </a:lnSpc>
              <a:spcBef>
                <a:spcPct val="0"/>
              </a:spcBef>
            </a:pPr>
            <a:r>
              <a:rPr lang="en-US" b="true" sz="9421" spc="-339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UX TO FEATURE MAPS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94199" y="2205743"/>
            <a:ext cx="4606003" cy="2414477"/>
          </a:xfrm>
          <a:custGeom>
            <a:avLst/>
            <a:gdLst/>
            <a:ahLst/>
            <a:cxnLst/>
            <a:rect r="r" b="b" t="t" l="l"/>
            <a:pathLst>
              <a:path h="2414477" w="4606003">
                <a:moveTo>
                  <a:pt x="0" y="0"/>
                </a:moveTo>
                <a:lnTo>
                  <a:pt x="4606002" y="0"/>
                </a:lnTo>
                <a:lnTo>
                  <a:pt x="4606002" y="2414477"/>
                </a:lnTo>
                <a:lnTo>
                  <a:pt x="0" y="2414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21" t="-18454" r="-17311" b="-376288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691711" y="5143500"/>
            <a:ext cx="4810384" cy="2495676"/>
          </a:xfrm>
          <a:custGeom>
            <a:avLst/>
            <a:gdLst/>
            <a:ahLst/>
            <a:cxnLst/>
            <a:rect r="r" b="b" t="t" l="l"/>
            <a:pathLst>
              <a:path h="2495676" w="4810384">
                <a:moveTo>
                  <a:pt x="0" y="0"/>
                </a:moveTo>
                <a:lnTo>
                  <a:pt x="4810384" y="0"/>
                </a:lnTo>
                <a:lnTo>
                  <a:pt x="4810384" y="2495676"/>
                </a:lnTo>
                <a:lnTo>
                  <a:pt x="0" y="2495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21" t="-307138" r="-17311" b="-92747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691711" y="2205743"/>
            <a:ext cx="4805949" cy="2414477"/>
          </a:xfrm>
          <a:custGeom>
            <a:avLst/>
            <a:gdLst/>
            <a:ahLst/>
            <a:cxnLst/>
            <a:rect r="r" b="b" t="t" l="l"/>
            <a:pathLst>
              <a:path h="2414477" w="4805949">
                <a:moveTo>
                  <a:pt x="0" y="0"/>
                </a:moveTo>
                <a:lnTo>
                  <a:pt x="4805949" y="0"/>
                </a:lnTo>
                <a:lnTo>
                  <a:pt x="4805949" y="2414477"/>
                </a:lnTo>
                <a:lnTo>
                  <a:pt x="0" y="2414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21" t="-122677" r="-17311" b="-293542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74765" y="5143500"/>
            <a:ext cx="4525437" cy="2495676"/>
          </a:xfrm>
          <a:custGeom>
            <a:avLst/>
            <a:gdLst/>
            <a:ahLst/>
            <a:cxnLst/>
            <a:rect r="r" b="b" t="t" l="l"/>
            <a:pathLst>
              <a:path h="2495676" w="4525437">
                <a:moveTo>
                  <a:pt x="0" y="0"/>
                </a:moveTo>
                <a:lnTo>
                  <a:pt x="4525436" y="0"/>
                </a:lnTo>
                <a:lnTo>
                  <a:pt x="4525436" y="2495676"/>
                </a:lnTo>
                <a:lnTo>
                  <a:pt x="0" y="2495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639" t="-208685" r="-18211" b="-18605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7949" y="9700884"/>
            <a:ext cx="19883899" cy="1271812"/>
            <a:chOff x="0" y="0"/>
            <a:chExt cx="5236912" cy="334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6912" cy="334963"/>
            </a:xfrm>
            <a:custGeom>
              <a:avLst/>
              <a:gdLst/>
              <a:ahLst/>
              <a:cxnLst/>
              <a:rect r="r" b="b" t="t" l="l"/>
              <a:pathLst>
                <a:path h="334963" w="5236912">
                  <a:moveTo>
                    <a:pt x="0" y="0"/>
                  </a:moveTo>
                  <a:lnTo>
                    <a:pt x="5236912" y="0"/>
                  </a:lnTo>
                  <a:lnTo>
                    <a:pt x="5236912" y="334963"/>
                  </a:lnTo>
                  <a:lnTo>
                    <a:pt x="0" y="334963"/>
                  </a:ln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36912" cy="373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28198"/>
            <a:ext cx="2882342" cy="669965"/>
            <a:chOff x="0" y="0"/>
            <a:chExt cx="174842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8426" cy="406400"/>
            </a:xfrm>
            <a:custGeom>
              <a:avLst/>
              <a:gdLst/>
              <a:ahLst/>
              <a:cxnLst/>
              <a:rect r="r" b="b" t="t" l="l"/>
              <a:pathLst>
                <a:path h="406400" w="1748426">
                  <a:moveTo>
                    <a:pt x="1545226" y="0"/>
                  </a:moveTo>
                  <a:cubicBezTo>
                    <a:pt x="1657451" y="0"/>
                    <a:pt x="1748426" y="90976"/>
                    <a:pt x="1748426" y="203200"/>
                  </a:cubicBezTo>
                  <a:cubicBezTo>
                    <a:pt x="1748426" y="315424"/>
                    <a:pt x="1657451" y="406400"/>
                    <a:pt x="15452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4842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4099059" y="528198"/>
            <a:ext cx="3185304" cy="669965"/>
            <a:chOff x="0" y="0"/>
            <a:chExt cx="4247072" cy="89328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6FF3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Trustpoll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00716" y="1817093"/>
            <a:ext cx="2715219" cy="3684158"/>
          </a:xfrm>
          <a:custGeom>
            <a:avLst/>
            <a:gdLst/>
            <a:ahLst/>
            <a:cxnLst/>
            <a:rect r="r" b="b" t="t" l="l"/>
            <a:pathLst>
              <a:path h="3684158" w="2715219">
                <a:moveTo>
                  <a:pt x="0" y="0"/>
                </a:moveTo>
                <a:lnTo>
                  <a:pt x="2715219" y="0"/>
                </a:lnTo>
                <a:lnTo>
                  <a:pt x="2715219" y="3684157"/>
                </a:lnTo>
                <a:lnTo>
                  <a:pt x="0" y="3684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27540" y="1619926"/>
            <a:ext cx="1860645" cy="4078490"/>
          </a:xfrm>
          <a:custGeom>
            <a:avLst/>
            <a:gdLst/>
            <a:ahLst/>
            <a:cxnLst/>
            <a:rect r="r" b="b" t="t" l="l"/>
            <a:pathLst>
              <a:path h="4078490" w="1860645">
                <a:moveTo>
                  <a:pt x="0" y="0"/>
                </a:moveTo>
                <a:lnTo>
                  <a:pt x="1860645" y="0"/>
                </a:lnTo>
                <a:lnTo>
                  <a:pt x="1860645" y="4078491"/>
                </a:lnTo>
                <a:lnTo>
                  <a:pt x="0" y="4078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81410" y="1619926"/>
            <a:ext cx="1886503" cy="4078490"/>
          </a:xfrm>
          <a:custGeom>
            <a:avLst/>
            <a:gdLst/>
            <a:ahLst/>
            <a:cxnLst/>
            <a:rect r="r" b="b" t="t" l="l"/>
            <a:pathLst>
              <a:path h="4078490" w="1886503">
                <a:moveTo>
                  <a:pt x="0" y="0"/>
                </a:moveTo>
                <a:lnTo>
                  <a:pt x="1886503" y="0"/>
                </a:lnTo>
                <a:lnTo>
                  <a:pt x="1886503" y="4078491"/>
                </a:lnTo>
                <a:lnTo>
                  <a:pt x="0" y="4078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624740" y="1619926"/>
            <a:ext cx="1902221" cy="4078490"/>
          </a:xfrm>
          <a:custGeom>
            <a:avLst/>
            <a:gdLst/>
            <a:ahLst/>
            <a:cxnLst/>
            <a:rect r="r" b="b" t="t" l="l"/>
            <a:pathLst>
              <a:path h="4078490" w="1902221">
                <a:moveTo>
                  <a:pt x="0" y="0"/>
                </a:moveTo>
                <a:lnTo>
                  <a:pt x="1902221" y="0"/>
                </a:lnTo>
                <a:lnTo>
                  <a:pt x="1902221" y="4078491"/>
                </a:lnTo>
                <a:lnTo>
                  <a:pt x="0" y="40784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546665" y="1619926"/>
            <a:ext cx="1878675" cy="4078490"/>
          </a:xfrm>
          <a:custGeom>
            <a:avLst/>
            <a:gdLst/>
            <a:ahLst/>
            <a:cxnLst/>
            <a:rect r="r" b="b" t="t" l="l"/>
            <a:pathLst>
              <a:path h="4078490" w="1878675">
                <a:moveTo>
                  <a:pt x="0" y="0"/>
                </a:moveTo>
                <a:lnTo>
                  <a:pt x="1878675" y="0"/>
                </a:lnTo>
                <a:lnTo>
                  <a:pt x="1878675" y="4078491"/>
                </a:lnTo>
                <a:lnTo>
                  <a:pt x="0" y="40784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Wireframes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91600" y="531568"/>
            <a:ext cx="4800600" cy="73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36"/>
              </a:lnSpc>
              <a:spcBef>
                <a:spcPct val="0"/>
              </a:spcBef>
            </a:pPr>
            <a:r>
              <a:rPr lang="en-US" b="true" sz="5275" spc="-189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WIREFRAMES</a:t>
            </a:r>
          </a:p>
        </p:txBody>
      </p:sp>
      <p:sp>
        <p:nvSpPr>
          <p:cNvPr name="AutoShape 22" id="22"/>
          <p:cNvSpPr/>
          <p:nvPr/>
        </p:nvSpPr>
        <p:spPr>
          <a:xfrm>
            <a:off x="5015935" y="3659172"/>
            <a:ext cx="1265475" cy="0"/>
          </a:xfrm>
          <a:prstGeom prst="line">
            <a:avLst/>
          </a:prstGeom>
          <a:ln cap="flat" w="38100">
            <a:solidFill>
              <a:srgbClr val="D6FF3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8167913" y="3659172"/>
            <a:ext cx="1459627" cy="0"/>
          </a:xfrm>
          <a:prstGeom prst="line">
            <a:avLst/>
          </a:prstGeom>
          <a:ln cap="flat" w="38100">
            <a:solidFill>
              <a:srgbClr val="D6FF3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V="true">
            <a:off x="11488185" y="3659172"/>
            <a:ext cx="1136555" cy="0"/>
          </a:xfrm>
          <a:prstGeom prst="line">
            <a:avLst/>
          </a:prstGeom>
          <a:ln cap="flat" w="38100">
            <a:solidFill>
              <a:srgbClr val="D6FF3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V="true">
            <a:off x="14526961" y="3659172"/>
            <a:ext cx="1019704" cy="0"/>
          </a:xfrm>
          <a:prstGeom prst="line">
            <a:avLst/>
          </a:prstGeom>
          <a:ln cap="flat" w="38100">
            <a:solidFill>
              <a:srgbClr val="D6FF3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4800600" y="6051146"/>
            <a:ext cx="9295112" cy="3054426"/>
            <a:chOff x="0" y="0"/>
            <a:chExt cx="12393482" cy="407256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93717" cy="4072568"/>
            </a:xfrm>
            <a:custGeom>
              <a:avLst/>
              <a:gdLst/>
              <a:ahLst/>
              <a:cxnLst/>
              <a:rect r="r" b="b" t="t" l="l"/>
              <a:pathLst>
                <a:path h="4072568" w="1893717">
                  <a:moveTo>
                    <a:pt x="0" y="0"/>
                  </a:moveTo>
                  <a:lnTo>
                    <a:pt x="1893717" y="0"/>
                  </a:lnTo>
                  <a:lnTo>
                    <a:pt x="1893717" y="4072568"/>
                  </a:lnTo>
                  <a:lnTo>
                    <a:pt x="0" y="4072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0531125" y="0"/>
              <a:ext cx="1862357" cy="4072568"/>
            </a:xfrm>
            <a:custGeom>
              <a:avLst/>
              <a:gdLst/>
              <a:ahLst/>
              <a:cxnLst/>
              <a:rect r="r" b="b" t="t" l="l"/>
              <a:pathLst>
                <a:path h="4072568" w="1862357">
                  <a:moveTo>
                    <a:pt x="0" y="0"/>
                  </a:moveTo>
                  <a:lnTo>
                    <a:pt x="1862357" y="0"/>
                  </a:lnTo>
                  <a:lnTo>
                    <a:pt x="1862357" y="4072568"/>
                  </a:lnTo>
                  <a:lnTo>
                    <a:pt x="0" y="4072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5329154" y="0"/>
              <a:ext cx="1855044" cy="4072568"/>
            </a:xfrm>
            <a:custGeom>
              <a:avLst/>
              <a:gdLst/>
              <a:ahLst/>
              <a:cxnLst/>
              <a:rect r="r" b="b" t="t" l="l"/>
              <a:pathLst>
                <a:path h="4072568" w="1855044">
                  <a:moveTo>
                    <a:pt x="0" y="0"/>
                  </a:moveTo>
                  <a:lnTo>
                    <a:pt x="1855044" y="0"/>
                  </a:lnTo>
                  <a:lnTo>
                    <a:pt x="1855044" y="4072568"/>
                  </a:lnTo>
                  <a:lnTo>
                    <a:pt x="0" y="4072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AutoShape 30" id="30"/>
            <p:cNvSpPr/>
            <p:nvPr/>
          </p:nvSpPr>
          <p:spPr>
            <a:xfrm>
              <a:off x="1893717" y="2036284"/>
              <a:ext cx="3329447" cy="238478"/>
            </a:xfrm>
            <a:prstGeom prst="line">
              <a:avLst/>
            </a:prstGeom>
            <a:ln cap="flat" w="50800">
              <a:solidFill>
                <a:srgbClr val="D6FF3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7184198" y="2036284"/>
              <a:ext cx="3346927" cy="0"/>
            </a:xfrm>
            <a:prstGeom prst="line">
              <a:avLst/>
            </a:prstGeom>
            <a:ln cap="flat" w="50800">
              <a:solidFill>
                <a:srgbClr val="D6FF3F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-11139" y="3687747"/>
            <a:ext cx="2079679" cy="3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65"/>
              </a:lnSpc>
              <a:spcBef>
                <a:spcPct val="0"/>
              </a:spcBef>
            </a:pPr>
            <a:r>
              <a:rPr lang="en-US" b="true" sz="2285" spc="-82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Admin Flow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16121" y="7433804"/>
            <a:ext cx="2079679" cy="3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65"/>
              </a:lnSpc>
              <a:spcBef>
                <a:spcPct val="0"/>
              </a:spcBef>
            </a:pPr>
            <a:r>
              <a:rPr lang="en-US" b="true" sz="2285" spc="-82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Voter Flow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7949" y="9700884"/>
            <a:ext cx="19883899" cy="1271812"/>
            <a:chOff x="0" y="0"/>
            <a:chExt cx="5236912" cy="334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6912" cy="334963"/>
            </a:xfrm>
            <a:custGeom>
              <a:avLst/>
              <a:gdLst/>
              <a:ahLst/>
              <a:cxnLst/>
              <a:rect r="r" b="b" t="t" l="l"/>
              <a:pathLst>
                <a:path h="334963" w="5236912">
                  <a:moveTo>
                    <a:pt x="0" y="0"/>
                  </a:moveTo>
                  <a:lnTo>
                    <a:pt x="5236912" y="0"/>
                  </a:lnTo>
                  <a:lnTo>
                    <a:pt x="5236912" y="334963"/>
                  </a:lnTo>
                  <a:lnTo>
                    <a:pt x="0" y="334963"/>
                  </a:ln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36912" cy="373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28198"/>
            <a:ext cx="2882342" cy="669965"/>
            <a:chOff x="0" y="0"/>
            <a:chExt cx="174842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8426" cy="406400"/>
            </a:xfrm>
            <a:custGeom>
              <a:avLst/>
              <a:gdLst/>
              <a:ahLst/>
              <a:cxnLst/>
              <a:rect r="r" b="b" t="t" l="l"/>
              <a:pathLst>
                <a:path h="406400" w="1748426">
                  <a:moveTo>
                    <a:pt x="1545226" y="0"/>
                  </a:moveTo>
                  <a:cubicBezTo>
                    <a:pt x="1657451" y="0"/>
                    <a:pt x="1748426" y="90976"/>
                    <a:pt x="1748426" y="203200"/>
                  </a:cubicBezTo>
                  <a:cubicBezTo>
                    <a:pt x="1748426" y="315424"/>
                    <a:pt x="1657451" y="406400"/>
                    <a:pt x="15452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4842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4099059" y="528198"/>
            <a:ext cx="3185304" cy="669965"/>
            <a:chOff x="0" y="0"/>
            <a:chExt cx="4247072" cy="89328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6FF3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Trustpoll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267192" y="1571608"/>
            <a:ext cx="2377537" cy="4175127"/>
          </a:xfrm>
          <a:custGeom>
            <a:avLst/>
            <a:gdLst/>
            <a:ahLst/>
            <a:cxnLst/>
            <a:rect r="r" b="b" t="t" l="l"/>
            <a:pathLst>
              <a:path h="4175127" w="2377537">
                <a:moveTo>
                  <a:pt x="0" y="0"/>
                </a:moveTo>
                <a:lnTo>
                  <a:pt x="2377537" y="0"/>
                </a:lnTo>
                <a:lnTo>
                  <a:pt x="2377537" y="4175127"/>
                </a:lnTo>
                <a:lnTo>
                  <a:pt x="0" y="417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1" t="-7960" r="-841" b="-457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30372" y="1619926"/>
            <a:ext cx="1975193" cy="4078490"/>
          </a:xfrm>
          <a:custGeom>
            <a:avLst/>
            <a:gdLst/>
            <a:ahLst/>
            <a:cxnLst/>
            <a:rect r="r" b="b" t="t" l="l"/>
            <a:pathLst>
              <a:path h="4078490" w="1975193">
                <a:moveTo>
                  <a:pt x="0" y="0"/>
                </a:moveTo>
                <a:lnTo>
                  <a:pt x="1975193" y="0"/>
                </a:lnTo>
                <a:lnTo>
                  <a:pt x="1975193" y="4078491"/>
                </a:lnTo>
                <a:lnTo>
                  <a:pt x="0" y="4078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8" r="-5243" b="-23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81410" y="1619926"/>
            <a:ext cx="1886503" cy="4078490"/>
          </a:xfrm>
          <a:custGeom>
            <a:avLst/>
            <a:gdLst/>
            <a:ahLst/>
            <a:cxnLst/>
            <a:rect r="r" b="b" t="t" l="l"/>
            <a:pathLst>
              <a:path h="4078490" w="1886503">
                <a:moveTo>
                  <a:pt x="0" y="0"/>
                </a:moveTo>
                <a:lnTo>
                  <a:pt x="1886503" y="0"/>
                </a:lnTo>
                <a:lnTo>
                  <a:pt x="1886503" y="4078491"/>
                </a:lnTo>
                <a:lnTo>
                  <a:pt x="0" y="4078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69" t="0" r="-2869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624740" y="1619926"/>
            <a:ext cx="1902221" cy="4078490"/>
          </a:xfrm>
          <a:custGeom>
            <a:avLst/>
            <a:gdLst/>
            <a:ahLst/>
            <a:cxnLst/>
            <a:rect r="r" b="b" t="t" l="l"/>
            <a:pathLst>
              <a:path h="4078490" w="1902221">
                <a:moveTo>
                  <a:pt x="0" y="0"/>
                </a:moveTo>
                <a:lnTo>
                  <a:pt x="1902221" y="0"/>
                </a:lnTo>
                <a:lnTo>
                  <a:pt x="1902221" y="4078491"/>
                </a:lnTo>
                <a:lnTo>
                  <a:pt x="0" y="40784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06" t="0" r="-3406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546665" y="1619926"/>
            <a:ext cx="1878675" cy="4078490"/>
          </a:xfrm>
          <a:custGeom>
            <a:avLst/>
            <a:gdLst/>
            <a:ahLst/>
            <a:cxnLst/>
            <a:rect r="r" b="b" t="t" l="l"/>
            <a:pathLst>
              <a:path h="4078490" w="1878675">
                <a:moveTo>
                  <a:pt x="0" y="0"/>
                </a:moveTo>
                <a:lnTo>
                  <a:pt x="1878675" y="0"/>
                </a:lnTo>
                <a:lnTo>
                  <a:pt x="1878675" y="4078491"/>
                </a:lnTo>
                <a:lnTo>
                  <a:pt x="0" y="40784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470" t="0" r="-447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Prototype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91600" y="531568"/>
            <a:ext cx="4800600" cy="73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36"/>
              </a:lnSpc>
              <a:spcBef>
                <a:spcPct val="0"/>
              </a:spcBef>
            </a:pPr>
            <a:r>
              <a:rPr lang="en-US" b="true" sz="5275" spc="-189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PROTOTYPE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4644729" y="3659172"/>
            <a:ext cx="1636681" cy="0"/>
          </a:xfrm>
          <a:prstGeom prst="line">
            <a:avLst/>
          </a:prstGeom>
          <a:ln cap="flat" w="38100">
            <a:solidFill>
              <a:srgbClr val="D6FF3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8167913" y="3659172"/>
            <a:ext cx="1462459" cy="0"/>
          </a:xfrm>
          <a:prstGeom prst="line">
            <a:avLst/>
          </a:prstGeom>
          <a:ln cap="flat" w="38100">
            <a:solidFill>
              <a:srgbClr val="D6FF3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V="true">
            <a:off x="11605565" y="3659172"/>
            <a:ext cx="1019175" cy="0"/>
          </a:xfrm>
          <a:prstGeom prst="line">
            <a:avLst/>
          </a:prstGeom>
          <a:ln cap="flat" w="38100">
            <a:solidFill>
              <a:srgbClr val="D6FF3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V="true">
            <a:off x="14526961" y="3659172"/>
            <a:ext cx="1019704" cy="0"/>
          </a:xfrm>
          <a:prstGeom prst="line">
            <a:avLst/>
          </a:prstGeom>
          <a:ln cap="flat" w="38100">
            <a:solidFill>
              <a:srgbClr val="D6FF3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4800600" y="6051146"/>
            <a:ext cx="1577922" cy="3054426"/>
          </a:xfrm>
          <a:custGeom>
            <a:avLst/>
            <a:gdLst/>
            <a:ahLst/>
            <a:cxnLst/>
            <a:rect r="r" b="b" t="t" l="l"/>
            <a:pathLst>
              <a:path h="3054426" w="1577922">
                <a:moveTo>
                  <a:pt x="0" y="0"/>
                </a:moveTo>
                <a:lnTo>
                  <a:pt x="1577922" y="0"/>
                </a:lnTo>
                <a:lnTo>
                  <a:pt x="1577922" y="3054426"/>
                </a:lnTo>
                <a:lnTo>
                  <a:pt x="0" y="30544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16" t="0" r="-404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698944" y="6051146"/>
            <a:ext cx="1396768" cy="3054426"/>
          </a:xfrm>
          <a:custGeom>
            <a:avLst/>
            <a:gdLst/>
            <a:ahLst/>
            <a:cxnLst/>
            <a:rect r="r" b="b" t="t" l="l"/>
            <a:pathLst>
              <a:path h="3054426" w="1396768">
                <a:moveTo>
                  <a:pt x="0" y="0"/>
                </a:moveTo>
                <a:lnTo>
                  <a:pt x="1396768" y="0"/>
                </a:lnTo>
                <a:lnTo>
                  <a:pt x="1396768" y="3054426"/>
                </a:lnTo>
                <a:lnTo>
                  <a:pt x="0" y="30544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062" t="0" r="-2891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797465" y="6051146"/>
            <a:ext cx="1391283" cy="3054426"/>
          </a:xfrm>
          <a:custGeom>
            <a:avLst/>
            <a:gdLst/>
            <a:ahLst/>
            <a:cxnLst/>
            <a:rect r="r" b="b" t="t" l="l"/>
            <a:pathLst>
              <a:path h="3054426" w="1391283">
                <a:moveTo>
                  <a:pt x="0" y="0"/>
                </a:moveTo>
                <a:lnTo>
                  <a:pt x="1391283" y="0"/>
                </a:lnTo>
                <a:lnTo>
                  <a:pt x="1391283" y="3054426"/>
                </a:lnTo>
                <a:lnTo>
                  <a:pt x="0" y="30544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487" t="0" r="-3487" b="0"/>
            </a:stretch>
          </a:blipFill>
        </p:spPr>
      </p:sp>
      <p:sp>
        <p:nvSpPr>
          <p:cNvPr name="AutoShape 29" id="29"/>
          <p:cNvSpPr/>
          <p:nvPr/>
        </p:nvSpPr>
        <p:spPr>
          <a:xfrm flipV="true">
            <a:off x="6220888" y="7578359"/>
            <a:ext cx="2576578" cy="0"/>
          </a:xfrm>
          <a:prstGeom prst="line">
            <a:avLst/>
          </a:prstGeom>
          <a:ln cap="flat" w="38100">
            <a:solidFill>
              <a:srgbClr val="D6FF3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>
            <a:off x="10188748" y="7578359"/>
            <a:ext cx="2510196" cy="0"/>
          </a:xfrm>
          <a:prstGeom prst="line">
            <a:avLst/>
          </a:prstGeom>
          <a:ln cap="flat" w="38100">
            <a:solidFill>
              <a:srgbClr val="D6FF3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1" id="31"/>
          <p:cNvSpPr txBox="true"/>
          <p:nvPr/>
        </p:nvSpPr>
        <p:spPr>
          <a:xfrm rot="0">
            <a:off x="-11139" y="3687747"/>
            <a:ext cx="2079679" cy="3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65"/>
              </a:lnSpc>
              <a:spcBef>
                <a:spcPct val="0"/>
              </a:spcBef>
            </a:pPr>
            <a:r>
              <a:rPr lang="en-US" b="true" sz="2285" spc="-82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Admin Flow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16121" y="7433804"/>
            <a:ext cx="2079679" cy="31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65"/>
              </a:lnSpc>
              <a:spcBef>
                <a:spcPct val="0"/>
              </a:spcBef>
            </a:pPr>
            <a:r>
              <a:rPr lang="en-US" b="true" sz="2285" spc="-82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Voter Flow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3035976" cy="669965"/>
            <a:chOff x="0" y="0"/>
            <a:chExt cx="184162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1620" cy="406400"/>
            </a:xfrm>
            <a:custGeom>
              <a:avLst/>
              <a:gdLst/>
              <a:ahLst/>
              <a:cxnLst/>
              <a:rect r="r" b="b" t="t" l="l"/>
              <a:pathLst>
                <a:path h="406400" w="1841620">
                  <a:moveTo>
                    <a:pt x="1638420" y="0"/>
                  </a:moveTo>
                  <a:cubicBezTo>
                    <a:pt x="1750644" y="0"/>
                    <a:pt x="1841620" y="90976"/>
                    <a:pt x="1841620" y="203200"/>
                  </a:cubicBezTo>
                  <a:cubicBezTo>
                    <a:pt x="1841620" y="315424"/>
                    <a:pt x="1750644" y="406400"/>
                    <a:pt x="16384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7171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416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4289559" y="528198"/>
            <a:ext cx="3185304" cy="669965"/>
            <a:chOff x="0" y="0"/>
            <a:chExt cx="4247072" cy="893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71717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7171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Paucek and Lage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457613"/>
            <a:ext cx="4626616" cy="5467437"/>
            <a:chOff x="0" y="0"/>
            <a:chExt cx="1270563" cy="15014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0563" cy="1501469"/>
            </a:xfrm>
            <a:custGeom>
              <a:avLst/>
              <a:gdLst/>
              <a:ahLst/>
              <a:cxnLst/>
              <a:rect r="r" b="b" t="t" l="l"/>
              <a:pathLst>
                <a:path h="1501469" w="1270563">
                  <a:moveTo>
                    <a:pt x="60240" y="0"/>
                  </a:moveTo>
                  <a:lnTo>
                    <a:pt x="1210323" y="0"/>
                  </a:lnTo>
                  <a:cubicBezTo>
                    <a:pt x="1243592" y="0"/>
                    <a:pt x="1270563" y="26971"/>
                    <a:pt x="1270563" y="60240"/>
                  </a:cubicBezTo>
                  <a:lnTo>
                    <a:pt x="1270563" y="1441229"/>
                  </a:lnTo>
                  <a:cubicBezTo>
                    <a:pt x="1270563" y="1457206"/>
                    <a:pt x="1264216" y="1472528"/>
                    <a:pt x="1252919" y="1483826"/>
                  </a:cubicBezTo>
                  <a:cubicBezTo>
                    <a:pt x="1241622" y="1495123"/>
                    <a:pt x="1226299" y="1501469"/>
                    <a:pt x="1210323" y="1501469"/>
                  </a:cubicBezTo>
                  <a:lnTo>
                    <a:pt x="60240" y="1501469"/>
                  </a:lnTo>
                  <a:cubicBezTo>
                    <a:pt x="26971" y="1501469"/>
                    <a:pt x="0" y="1474499"/>
                    <a:pt x="0" y="1441229"/>
                  </a:cubicBezTo>
                  <a:lnTo>
                    <a:pt x="0" y="60240"/>
                  </a:lnTo>
                  <a:cubicBezTo>
                    <a:pt x="0" y="26971"/>
                    <a:pt x="26971" y="0"/>
                    <a:pt x="60240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30692" y="4457613"/>
            <a:ext cx="4626616" cy="5467437"/>
            <a:chOff x="0" y="0"/>
            <a:chExt cx="1270563" cy="15014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0563" cy="1501469"/>
            </a:xfrm>
            <a:custGeom>
              <a:avLst/>
              <a:gdLst/>
              <a:ahLst/>
              <a:cxnLst/>
              <a:rect r="r" b="b" t="t" l="l"/>
              <a:pathLst>
                <a:path h="1501469" w="1270563">
                  <a:moveTo>
                    <a:pt x="60240" y="0"/>
                  </a:moveTo>
                  <a:lnTo>
                    <a:pt x="1210323" y="0"/>
                  </a:lnTo>
                  <a:cubicBezTo>
                    <a:pt x="1243592" y="0"/>
                    <a:pt x="1270563" y="26971"/>
                    <a:pt x="1270563" y="60240"/>
                  </a:cubicBezTo>
                  <a:lnTo>
                    <a:pt x="1270563" y="1441229"/>
                  </a:lnTo>
                  <a:cubicBezTo>
                    <a:pt x="1270563" y="1457206"/>
                    <a:pt x="1264216" y="1472528"/>
                    <a:pt x="1252919" y="1483826"/>
                  </a:cubicBezTo>
                  <a:cubicBezTo>
                    <a:pt x="1241622" y="1495123"/>
                    <a:pt x="1226299" y="1501469"/>
                    <a:pt x="1210323" y="1501469"/>
                  </a:cubicBezTo>
                  <a:lnTo>
                    <a:pt x="60240" y="1501469"/>
                  </a:lnTo>
                  <a:cubicBezTo>
                    <a:pt x="26971" y="1501469"/>
                    <a:pt x="0" y="1474499"/>
                    <a:pt x="0" y="1441229"/>
                  </a:cubicBezTo>
                  <a:lnTo>
                    <a:pt x="0" y="60240"/>
                  </a:lnTo>
                  <a:cubicBezTo>
                    <a:pt x="0" y="26971"/>
                    <a:pt x="26971" y="0"/>
                    <a:pt x="60240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32684" y="4457613"/>
            <a:ext cx="4626616" cy="5467437"/>
            <a:chOff x="0" y="0"/>
            <a:chExt cx="1270563" cy="15014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0563" cy="1501469"/>
            </a:xfrm>
            <a:custGeom>
              <a:avLst/>
              <a:gdLst/>
              <a:ahLst/>
              <a:cxnLst/>
              <a:rect r="r" b="b" t="t" l="l"/>
              <a:pathLst>
                <a:path h="1501469" w="1270563">
                  <a:moveTo>
                    <a:pt x="60240" y="0"/>
                  </a:moveTo>
                  <a:lnTo>
                    <a:pt x="1210323" y="0"/>
                  </a:lnTo>
                  <a:cubicBezTo>
                    <a:pt x="1243592" y="0"/>
                    <a:pt x="1270563" y="26971"/>
                    <a:pt x="1270563" y="60240"/>
                  </a:cubicBezTo>
                  <a:lnTo>
                    <a:pt x="1270563" y="1441229"/>
                  </a:lnTo>
                  <a:cubicBezTo>
                    <a:pt x="1270563" y="1457206"/>
                    <a:pt x="1264216" y="1472528"/>
                    <a:pt x="1252919" y="1483826"/>
                  </a:cubicBezTo>
                  <a:cubicBezTo>
                    <a:pt x="1241622" y="1495123"/>
                    <a:pt x="1226299" y="1501469"/>
                    <a:pt x="1210323" y="1501469"/>
                  </a:cubicBezTo>
                  <a:lnTo>
                    <a:pt x="60240" y="1501469"/>
                  </a:lnTo>
                  <a:cubicBezTo>
                    <a:pt x="26971" y="1501469"/>
                    <a:pt x="0" y="1474499"/>
                    <a:pt x="0" y="1441229"/>
                  </a:cubicBezTo>
                  <a:lnTo>
                    <a:pt x="0" y="60240"/>
                  </a:lnTo>
                  <a:cubicBezTo>
                    <a:pt x="0" y="26971"/>
                    <a:pt x="26971" y="0"/>
                    <a:pt x="60240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155183" y="4809254"/>
            <a:ext cx="1203634" cy="120363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93318" y="812800"/>
                    <a:pt x="61015" y="799420"/>
                    <a:pt x="37197" y="775603"/>
                  </a:cubicBezTo>
                  <a:cubicBezTo>
                    <a:pt x="13380" y="751785"/>
                    <a:pt x="0" y="719482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48505" y="4809254"/>
            <a:ext cx="1203634" cy="120363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154412" y="4809254"/>
            <a:ext cx="1203634" cy="120363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62412" y="1850951"/>
            <a:ext cx="16184138" cy="242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4899"/>
              </a:lnSpc>
              <a:spcBef>
                <a:spcPct val="0"/>
              </a:spcBef>
            </a:pPr>
            <a:r>
              <a:rPr lang="en-US" b="true" sz="17324" spc="-623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PAIN POINTS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71717"/>
                </a:solidFill>
                <a:latin typeface="Open Sauce"/>
                <a:ea typeface="Open Sauce"/>
                <a:cs typeface="Open Sauce"/>
                <a:sym typeface="Open Sauce"/>
              </a:rPr>
              <a:t>Pain Points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8600" y="7546570"/>
            <a:ext cx="391707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Institutions struggle to prevent proxy voting and identity misuse.  A reliable mechanism is needed to ensure each vote is authentic.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31379" y="6260538"/>
            <a:ext cx="3585083" cy="101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21"/>
              </a:lnSpc>
            </a:pPr>
            <a:r>
              <a:rPr lang="en-US" b="true" sz="3351" spc="-167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Proxy &amp; Identity Vulnerability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117083" y="7594195"/>
            <a:ext cx="4135963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Admins have limited visibility into voter activity and election health.</a:t>
            </a:r>
          </a:p>
          <a:p>
            <a:pPr algn="just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This results in uncertainty and reduces trust in the voting process.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257171" y="6298638"/>
            <a:ext cx="3585083" cy="101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21"/>
              </a:lnSpc>
            </a:pPr>
            <a:r>
              <a:rPr lang="en-US" b="true" sz="3351" spc="-167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Lack of Real-Time Transparency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15676" y="7527363"/>
            <a:ext cx="3940648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Voters often find digital election interfaces confusing or overwhelming. Complicated steps lead to errors and lower participation rates.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125837" y="6270063"/>
            <a:ext cx="3585083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21"/>
              </a:lnSpc>
            </a:pPr>
            <a:r>
              <a:rPr lang="en-US" b="true" sz="3351" spc="-167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Complex User Experience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53273" y="4901427"/>
            <a:ext cx="629269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00"/>
              </a:lnSpc>
            </a:pPr>
            <a:r>
              <a:rPr lang="en-US" b="true" sz="5000" spc="-250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54075" y="4901427"/>
            <a:ext cx="629269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00"/>
              </a:lnSpc>
            </a:pPr>
            <a:r>
              <a:rPr lang="en-US" b="true" sz="5000" spc="-250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540625" y="4901427"/>
            <a:ext cx="629269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00"/>
              </a:lnSpc>
            </a:pPr>
            <a:r>
              <a:rPr lang="en-US" b="true" sz="5000" spc="-250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1911" y="-1194723"/>
            <a:ext cx="17464177" cy="7696843"/>
            <a:chOff x="0" y="0"/>
            <a:chExt cx="4599619" cy="20271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99619" cy="2027152"/>
            </a:xfrm>
            <a:custGeom>
              <a:avLst/>
              <a:gdLst/>
              <a:ahLst/>
              <a:cxnLst/>
              <a:rect r="r" b="b" t="t" l="l"/>
              <a:pathLst>
                <a:path h="2027152" w="4599619">
                  <a:moveTo>
                    <a:pt x="44330" y="0"/>
                  </a:moveTo>
                  <a:lnTo>
                    <a:pt x="4555289" y="0"/>
                  </a:lnTo>
                  <a:cubicBezTo>
                    <a:pt x="4579772" y="0"/>
                    <a:pt x="4599619" y="19847"/>
                    <a:pt x="4599619" y="44330"/>
                  </a:cubicBezTo>
                  <a:lnTo>
                    <a:pt x="4599619" y="1982822"/>
                  </a:lnTo>
                  <a:cubicBezTo>
                    <a:pt x="4599619" y="1994579"/>
                    <a:pt x="4594948" y="2005855"/>
                    <a:pt x="4586635" y="2014168"/>
                  </a:cubicBezTo>
                  <a:cubicBezTo>
                    <a:pt x="4578321" y="2022482"/>
                    <a:pt x="4567046" y="2027152"/>
                    <a:pt x="4555289" y="2027152"/>
                  </a:cubicBezTo>
                  <a:lnTo>
                    <a:pt x="44330" y="2027152"/>
                  </a:lnTo>
                  <a:cubicBezTo>
                    <a:pt x="32573" y="2027152"/>
                    <a:pt x="21298" y="2022482"/>
                    <a:pt x="12984" y="2014168"/>
                  </a:cubicBezTo>
                  <a:cubicBezTo>
                    <a:pt x="4670" y="2005855"/>
                    <a:pt x="0" y="1994579"/>
                    <a:pt x="0" y="1982822"/>
                  </a:cubicBezTo>
                  <a:lnTo>
                    <a:pt x="0" y="44330"/>
                  </a:lnTo>
                  <a:cubicBezTo>
                    <a:pt x="0" y="32573"/>
                    <a:pt x="4670" y="21298"/>
                    <a:pt x="12984" y="12984"/>
                  </a:cubicBezTo>
                  <a:cubicBezTo>
                    <a:pt x="21298" y="4670"/>
                    <a:pt x="32573" y="0"/>
                    <a:pt x="4433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99619" cy="2065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79807" y="2079115"/>
            <a:ext cx="16528387" cy="262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29"/>
              </a:lnSpc>
              <a:spcBef>
                <a:spcPct val="0"/>
              </a:spcBef>
            </a:pPr>
            <a:r>
              <a:rPr lang="en-US" b="true" sz="18871" spc="-735">
                <a:solidFill>
                  <a:srgbClr val="29292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643834" y="863181"/>
            <a:ext cx="3512299" cy="669965"/>
            <a:chOff x="0" y="0"/>
            <a:chExt cx="4683065" cy="893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900061" cy="893286"/>
              <a:chOff x="0" y="0"/>
              <a:chExt cx="177433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7433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774330">
                    <a:moveTo>
                      <a:pt x="1571130" y="0"/>
                    </a:moveTo>
                    <a:cubicBezTo>
                      <a:pt x="1683354" y="0"/>
                      <a:pt x="1774330" y="90976"/>
                      <a:pt x="1774330" y="203200"/>
                    </a:cubicBezTo>
                    <a:cubicBezTo>
                      <a:pt x="1774330" y="315424"/>
                      <a:pt x="1683354" y="406400"/>
                      <a:pt x="157113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92929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77433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28502" y="178936"/>
              <a:ext cx="535179" cy="535414"/>
            </a:xfrm>
            <a:custGeom>
              <a:avLst/>
              <a:gdLst/>
              <a:ahLst/>
              <a:cxnLst/>
              <a:rect r="r" b="b" t="t" l="l"/>
              <a:pathLst>
                <a:path h="535414" w="535179">
                  <a:moveTo>
                    <a:pt x="0" y="0"/>
                  </a:moveTo>
                  <a:lnTo>
                    <a:pt x="535179" y="0"/>
                  </a:lnTo>
                  <a:lnTo>
                    <a:pt x="535179" y="535414"/>
                  </a:lnTo>
                  <a:lnTo>
                    <a:pt x="0" y="535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87095" y="185446"/>
              <a:ext cx="349597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929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Case Study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7863505" y="1198163"/>
            <a:ext cx="7960575" cy="0"/>
          </a:xfrm>
          <a:prstGeom prst="line">
            <a:avLst/>
          </a:prstGeom>
          <a:ln cap="rnd" w="19050">
            <a:solidFill>
              <a:srgbClr val="292929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1195837" y="863181"/>
            <a:ext cx="3185304" cy="669965"/>
            <a:chOff x="0" y="0"/>
            <a:chExt cx="4247072" cy="89328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92929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929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UI/UX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481053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7" y="0"/>
                </a:lnTo>
                <a:lnTo>
                  <a:pt x="283747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829037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6132227" y="1056290"/>
            <a:ext cx="283746" cy="283746"/>
          </a:xfrm>
          <a:custGeom>
            <a:avLst/>
            <a:gdLst/>
            <a:ahLst/>
            <a:cxnLst/>
            <a:rect r="r" b="b" t="t" l="l"/>
            <a:pathLst>
              <a:path h="283746" w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221216" y="4405309"/>
            <a:ext cx="7845569" cy="971087"/>
            <a:chOff x="0" y="0"/>
            <a:chExt cx="10460758" cy="1294782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877157" cy="1294782"/>
              <a:chOff x="0" y="0"/>
              <a:chExt cx="2363111" cy="44491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363111" cy="444910"/>
              </a:xfrm>
              <a:custGeom>
                <a:avLst/>
                <a:gdLst/>
                <a:ahLst/>
                <a:cxnLst/>
                <a:rect r="r" b="b" t="t" l="l"/>
                <a:pathLst>
                  <a:path h="444910" w="2363111">
                    <a:moveTo>
                      <a:pt x="2159911" y="0"/>
                    </a:moveTo>
                    <a:cubicBezTo>
                      <a:pt x="2272135" y="0"/>
                      <a:pt x="2363111" y="99596"/>
                      <a:pt x="2363111" y="222455"/>
                    </a:cubicBezTo>
                    <a:cubicBezTo>
                      <a:pt x="2363111" y="345313"/>
                      <a:pt x="2272135" y="444910"/>
                      <a:pt x="2159911" y="444910"/>
                    </a:cubicBezTo>
                    <a:lnTo>
                      <a:pt x="203200" y="444910"/>
                    </a:lnTo>
                    <a:cubicBezTo>
                      <a:pt x="90976" y="444910"/>
                      <a:pt x="0" y="345313"/>
                      <a:pt x="0" y="222455"/>
                    </a:cubicBezTo>
                    <a:cubicBezTo>
                      <a:pt x="0" y="9959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6FF3F"/>
              </a:solidFill>
              <a:ln w="19050" cap="sq">
                <a:solidFill>
                  <a:srgbClr val="292929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2363111" cy="4830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521386" y="156068"/>
              <a:ext cx="5834384" cy="839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52"/>
                </a:lnSpc>
                <a:spcBef>
                  <a:spcPct val="0"/>
                </a:spcBef>
              </a:pPr>
              <a:r>
                <a:rPr lang="en-US" sz="3466">
                  <a:solidFill>
                    <a:srgbClr val="171717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TRUSTPOLL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7183936" y="0"/>
              <a:ext cx="3276823" cy="1294782"/>
              <a:chOff x="0" y="0"/>
              <a:chExt cx="1125973" cy="44491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25973" cy="444910"/>
              </a:xfrm>
              <a:custGeom>
                <a:avLst/>
                <a:gdLst/>
                <a:ahLst/>
                <a:cxnLst/>
                <a:rect r="r" b="b" t="t" l="l"/>
                <a:pathLst>
                  <a:path h="444910" w="1125973">
                    <a:moveTo>
                      <a:pt x="922773" y="0"/>
                    </a:moveTo>
                    <a:cubicBezTo>
                      <a:pt x="1034998" y="0"/>
                      <a:pt x="1125973" y="99596"/>
                      <a:pt x="1125973" y="222455"/>
                    </a:cubicBezTo>
                    <a:cubicBezTo>
                      <a:pt x="1125973" y="345313"/>
                      <a:pt x="1034998" y="444910"/>
                      <a:pt x="922773" y="444910"/>
                    </a:cubicBezTo>
                    <a:lnTo>
                      <a:pt x="203200" y="444910"/>
                    </a:lnTo>
                    <a:cubicBezTo>
                      <a:pt x="90976" y="444910"/>
                      <a:pt x="0" y="345313"/>
                      <a:pt x="0" y="222455"/>
                    </a:cubicBezTo>
                    <a:cubicBezTo>
                      <a:pt x="0" y="9959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9292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125973" cy="4830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7575304" y="156068"/>
              <a:ext cx="2494086" cy="839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52"/>
                </a:lnSpc>
                <a:spcBef>
                  <a:spcPct val="0"/>
                </a:spcBef>
              </a:pPr>
              <a:r>
                <a:rPr lang="en-US" sz="3466">
                  <a:solidFill>
                    <a:srgbClr val="D6FF3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2025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3035976" cy="669965"/>
            <a:chOff x="0" y="0"/>
            <a:chExt cx="184162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1620" cy="406400"/>
            </a:xfrm>
            <a:custGeom>
              <a:avLst/>
              <a:gdLst/>
              <a:ahLst/>
              <a:cxnLst/>
              <a:rect r="r" b="b" t="t" l="l"/>
              <a:pathLst>
                <a:path h="406400" w="1841620">
                  <a:moveTo>
                    <a:pt x="1638420" y="0"/>
                  </a:moveTo>
                  <a:cubicBezTo>
                    <a:pt x="1750644" y="0"/>
                    <a:pt x="1841620" y="90976"/>
                    <a:pt x="1841620" y="203200"/>
                  </a:cubicBezTo>
                  <a:cubicBezTo>
                    <a:pt x="1841620" y="315424"/>
                    <a:pt x="1750644" y="406400"/>
                    <a:pt x="16384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416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4394334" y="528198"/>
            <a:ext cx="3185304" cy="669965"/>
            <a:chOff x="0" y="0"/>
            <a:chExt cx="4247072" cy="893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6FF3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Trustpoll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0095" y="657758"/>
            <a:ext cx="179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800600" y="6109077"/>
            <a:ext cx="9839949" cy="3442408"/>
            <a:chOff x="0" y="0"/>
            <a:chExt cx="2323348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3348" cy="812800"/>
            </a:xfrm>
            <a:custGeom>
              <a:avLst/>
              <a:gdLst/>
              <a:ahLst/>
              <a:cxnLst/>
              <a:rect r="r" b="b" t="t" l="l"/>
              <a:pathLst>
                <a:path h="812800" w="2323348">
                  <a:moveTo>
                    <a:pt x="0" y="0"/>
                  </a:moveTo>
                  <a:lnTo>
                    <a:pt x="2323348" y="0"/>
                  </a:lnTo>
                  <a:lnTo>
                    <a:pt x="232334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1066" r="0" b="-8949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1010438">
            <a:off x="1447125" y="6173318"/>
            <a:ext cx="3390458" cy="339045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25000" r="0" b="-2500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261682" y="2491188"/>
            <a:ext cx="9299792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</a:pPr>
            <a:r>
              <a:rPr lang="en-US" sz="2499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TrustPoll is a secure, proxy-proof online voting system built for institutions to conduct fair and verifiable elections. It ensures transparency through clear feedback, role-based interfaces, and strong multi-layer authentication. The platform focuses on simplicity, guiding both admins and voters through a clean, step-by-step election workflow.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36662" y="2906492"/>
            <a:ext cx="9083913" cy="2237008"/>
            <a:chOff x="0" y="0"/>
            <a:chExt cx="12111884" cy="298267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04775"/>
              <a:ext cx="12111884" cy="1483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95"/>
                </a:lnSpc>
                <a:spcBef>
                  <a:spcPct val="0"/>
                </a:spcBef>
              </a:pPr>
              <a:r>
                <a:rPr lang="en-US" b="true" sz="7785">
                  <a:solidFill>
                    <a:srgbClr val="FFFFFF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WHAT IS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508931"/>
              <a:ext cx="12111884" cy="1473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95"/>
                </a:lnSpc>
                <a:spcBef>
                  <a:spcPct val="0"/>
                </a:spcBef>
              </a:pPr>
              <a:r>
                <a:rPr lang="en-US" b="true" sz="7785">
                  <a:solidFill>
                    <a:srgbClr val="D6FF3F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TRUSTPOLL?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3171987" cy="669965"/>
            <a:chOff x="0" y="0"/>
            <a:chExt cx="192412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4125" cy="406400"/>
            </a:xfrm>
            <a:custGeom>
              <a:avLst/>
              <a:gdLst/>
              <a:ahLst/>
              <a:cxnLst/>
              <a:rect r="r" b="b" t="t" l="l"/>
              <a:pathLst>
                <a:path h="406400" w="1924125">
                  <a:moveTo>
                    <a:pt x="1720925" y="0"/>
                  </a:moveTo>
                  <a:cubicBezTo>
                    <a:pt x="1833149" y="0"/>
                    <a:pt x="1924125" y="90976"/>
                    <a:pt x="1924125" y="203200"/>
                  </a:cubicBezTo>
                  <a:cubicBezTo>
                    <a:pt x="1924125" y="315424"/>
                    <a:pt x="1833149" y="406400"/>
                    <a:pt x="17209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2412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4394334" y="528198"/>
            <a:ext cx="3185304" cy="669965"/>
            <a:chOff x="0" y="0"/>
            <a:chExt cx="4247072" cy="893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6FF3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Trustpoll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868171"/>
            <a:ext cx="7486777" cy="340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Online elections face fraud, proxy voting, and identity misuse.</a:t>
            </a: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Existing systems lack transparency and real-time monitoring.</a:t>
            </a: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Users struggle with complex, confusing voting interfaces.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72370" y="4705350"/>
            <a:ext cx="7586930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3000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rovide secure, proxy-proof authentication with multi-layer verification.</a:t>
            </a:r>
          </a:p>
          <a:p>
            <a:pPr algn="l">
              <a:lnSpc>
                <a:spcPts val="4500"/>
              </a:lnSpc>
            </a:pPr>
            <a:r>
              <a:rPr lang="en-US" sz="3000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Enable transparent dashboards and real-time election monitoring.</a:t>
            </a:r>
          </a:p>
          <a:p>
            <a:pPr algn="l">
              <a:lnSpc>
                <a:spcPts val="4500"/>
              </a:lnSpc>
            </a:pPr>
            <a:r>
              <a:rPr lang="en-US" sz="3000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Deliver simple, guided UI for error-free voting.</a:t>
            </a:r>
          </a:p>
          <a:p>
            <a:pPr algn="l">
              <a:lnSpc>
                <a:spcPts val="45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11250" y="2051276"/>
            <a:ext cx="6769100" cy="197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</a:pPr>
            <a:r>
              <a:rPr lang="en-US" b="true" sz="6000" spc="-72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Problem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72600" y="2051276"/>
            <a:ext cx="5842000" cy="197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</a:pPr>
            <a:r>
              <a:rPr lang="en-US" b="true" sz="6000" spc="-72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Problem Solution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06361" y="4963421"/>
            <a:ext cx="199129" cy="3041956"/>
            <a:chOff x="0" y="0"/>
            <a:chExt cx="265505" cy="405594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25400" y="0"/>
              <a:ext cx="240105" cy="240105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FF3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25400" y="3815837"/>
              <a:ext cx="240105" cy="240105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FF3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2268351"/>
              <a:ext cx="240105" cy="24010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FF3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581921" y="5099793"/>
            <a:ext cx="180079" cy="18007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81921" y="7425249"/>
            <a:ext cx="180079" cy="180079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81921" y="6247171"/>
            <a:ext cx="180079" cy="180079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7959" y="1719010"/>
            <a:ext cx="1045739" cy="10457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357959" y="4672030"/>
            <a:ext cx="15572081" cy="0"/>
          </a:xfrm>
          <a:prstGeom prst="line">
            <a:avLst/>
          </a:prstGeom>
          <a:ln cap="flat" w="47625">
            <a:solidFill>
              <a:srgbClr val="24006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801599" y="3889056"/>
            <a:ext cx="1518322" cy="1518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106963" y="4194420"/>
            <a:ext cx="907594" cy="907594"/>
          </a:xfrm>
          <a:custGeom>
            <a:avLst/>
            <a:gdLst/>
            <a:ahLst/>
            <a:cxnLst/>
            <a:rect r="r" b="b" t="t" l="l"/>
            <a:pathLst>
              <a:path h="907594" w="907594">
                <a:moveTo>
                  <a:pt x="0" y="0"/>
                </a:moveTo>
                <a:lnTo>
                  <a:pt x="907594" y="0"/>
                </a:lnTo>
                <a:lnTo>
                  <a:pt x="907594" y="907594"/>
                </a:lnTo>
                <a:lnTo>
                  <a:pt x="0" y="907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5924080" y="3889056"/>
            <a:ext cx="2405602" cy="2225042"/>
            <a:chOff x="0" y="0"/>
            <a:chExt cx="3207469" cy="296672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726261" y="0"/>
              <a:ext cx="2024430" cy="202443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178606" y="362834"/>
              <a:ext cx="1254444" cy="1254444"/>
            </a:xfrm>
            <a:custGeom>
              <a:avLst/>
              <a:gdLst/>
              <a:ahLst/>
              <a:cxnLst/>
              <a:rect r="r" b="b" t="t" l="l"/>
              <a:pathLst>
                <a:path h="1254444" w="1254444">
                  <a:moveTo>
                    <a:pt x="0" y="0"/>
                  </a:moveTo>
                  <a:lnTo>
                    <a:pt x="1254444" y="0"/>
                  </a:lnTo>
                  <a:lnTo>
                    <a:pt x="1254444" y="1254444"/>
                  </a:lnTo>
                  <a:lnTo>
                    <a:pt x="0" y="1254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160272"/>
              <a:ext cx="3207469" cy="806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Define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490200" y="3889056"/>
            <a:ext cx="2405602" cy="2225042"/>
            <a:chOff x="0" y="0"/>
            <a:chExt cx="3207469" cy="296672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600254" y="0"/>
              <a:ext cx="2024430" cy="202443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012449" y="295773"/>
              <a:ext cx="1200040" cy="1432884"/>
            </a:xfrm>
            <a:custGeom>
              <a:avLst/>
              <a:gdLst/>
              <a:ahLst/>
              <a:cxnLst/>
              <a:rect r="r" b="b" t="t" l="l"/>
              <a:pathLst>
                <a:path h="1432884" w="1200040">
                  <a:moveTo>
                    <a:pt x="0" y="0"/>
                  </a:moveTo>
                  <a:lnTo>
                    <a:pt x="1200040" y="0"/>
                  </a:lnTo>
                  <a:lnTo>
                    <a:pt x="1200040" y="1432884"/>
                  </a:lnTo>
                  <a:lnTo>
                    <a:pt x="0" y="1432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2160272"/>
              <a:ext cx="3207469" cy="806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Ideate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510138" y="3889056"/>
            <a:ext cx="2405602" cy="2225042"/>
            <a:chOff x="0" y="0"/>
            <a:chExt cx="3207469" cy="296672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591519" y="0"/>
              <a:ext cx="2024430" cy="202443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933439" y="338194"/>
              <a:ext cx="1340591" cy="1303724"/>
            </a:xfrm>
            <a:custGeom>
              <a:avLst/>
              <a:gdLst/>
              <a:ahLst/>
              <a:cxnLst/>
              <a:rect r="r" b="b" t="t" l="l"/>
              <a:pathLst>
                <a:path h="1303724" w="1340591">
                  <a:moveTo>
                    <a:pt x="0" y="0"/>
                  </a:moveTo>
                  <a:lnTo>
                    <a:pt x="1340591" y="0"/>
                  </a:lnTo>
                  <a:lnTo>
                    <a:pt x="1340591" y="1303724"/>
                  </a:lnTo>
                  <a:lnTo>
                    <a:pt x="0" y="1303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2160272"/>
              <a:ext cx="3207469" cy="806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000000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Design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805729" y="8866036"/>
            <a:ext cx="453571" cy="45357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rot="0">
            <a:off x="16915740" y="9092822"/>
            <a:ext cx="23354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555536" y="1897353"/>
            <a:ext cx="650587" cy="650587"/>
          </a:xfrm>
          <a:custGeom>
            <a:avLst/>
            <a:gdLst/>
            <a:ahLst/>
            <a:cxnLst/>
            <a:rect r="r" b="b" t="t" l="l"/>
            <a:pathLst>
              <a:path h="650587" w="650587">
                <a:moveTo>
                  <a:pt x="0" y="0"/>
                </a:moveTo>
                <a:lnTo>
                  <a:pt x="650586" y="0"/>
                </a:lnTo>
                <a:lnTo>
                  <a:pt x="650586" y="650587"/>
                </a:lnTo>
                <a:lnTo>
                  <a:pt x="0" y="6505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560760" y="1620849"/>
            <a:ext cx="5960990" cy="103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b="true" sz="540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Design Process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7959" y="5475923"/>
            <a:ext cx="240560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b="true" sz="330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Discover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6711" y="6692182"/>
            <a:ext cx="2548098" cy="182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b="true" sz="2508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Target Audience</a:t>
            </a:r>
          </a:p>
          <a:p>
            <a:pPr algn="ctr">
              <a:lnSpc>
                <a:spcPts val="3511"/>
              </a:lnSpc>
            </a:pPr>
            <a:r>
              <a:rPr lang="en-US" b="true" sz="2508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User Survery</a:t>
            </a:r>
          </a:p>
          <a:p>
            <a:pPr algn="ctr">
              <a:lnSpc>
                <a:spcPts val="3511"/>
              </a:lnSpc>
            </a:pPr>
            <a:r>
              <a:rPr lang="en-US" b="true" sz="2508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Competitive analysis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552080" y="6692182"/>
            <a:ext cx="3149600" cy="93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b="true" sz="2508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User Persona</a:t>
            </a:r>
          </a:p>
          <a:p>
            <a:pPr algn="ctr">
              <a:lnSpc>
                <a:spcPts val="3511"/>
              </a:lnSpc>
            </a:pPr>
            <a:r>
              <a:rPr lang="en-US" b="true" sz="2508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Feature Roadmap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08401" y="6692182"/>
            <a:ext cx="3369199" cy="1378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508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Process Flow</a:t>
            </a:r>
          </a:p>
          <a:p>
            <a:pPr algn="ctr">
              <a:lnSpc>
                <a:spcPts val="3511"/>
              </a:lnSpc>
            </a:pPr>
            <a:r>
              <a:rPr lang="en-US" sz="2508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Information Architecture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028339" y="6692182"/>
            <a:ext cx="3369199" cy="93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508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Wireframe</a:t>
            </a:r>
          </a:p>
          <a:p>
            <a:pPr algn="ctr">
              <a:lnSpc>
                <a:spcPts val="3511"/>
              </a:lnSpc>
            </a:pPr>
            <a:r>
              <a:rPr lang="en-US" sz="2508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Figma Prototype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2929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3" id="43"/>
          <p:cNvGrpSpPr/>
          <p:nvPr/>
        </p:nvGrpSpPr>
        <p:grpSpPr>
          <a:xfrm rot="0">
            <a:off x="4013334" y="528198"/>
            <a:ext cx="3185304" cy="669965"/>
            <a:chOff x="0" y="0"/>
            <a:chExt cx="4247072" cy="893286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92929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929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Trustpoll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Process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4013334" y="528198"/>
            <a:ext cx="3185304" cy="669965"/>
            <a:chOff x="0" y="0"/>
            <a:chExt cx="4247072" cy="893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6FF3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Trustpoll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84835" y="1984345"/>
            <a:ext cx="17060782" cy="209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2893"/>
              </a:lnSpc>
              <a:spcBef>
                <a:spcPct val="0"/>
              </a:spcBef>
            </a:pPr>
            <a:r>
              <a:rPr lang="en-US" b="true" sz="14992" spc="-539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TARGET AUDIENCE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531341" y="3414336"/>
            <a:ext cx="231692" cy="23169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5860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Target Audi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0604" y="4198867"/>
            <a:ext cx="6927196" cy="398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target audience includes institutional administrators who manage and monitor elections securely. It also serves students and registered voters who need a simple, trustworthy platform to cast their votes without complexity or fraud.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719759" y="4075945"/>
            <a:ext cx="8539541" cy="7297265"/>
            <a:chOff x="0" y="0"/>
            <a:chExt cx="1322998" cy="11305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2998" cy="1130537"/>
            </a:xfrm>
            <a:custGeom>
              <a:avLst/>
              <a:gdLst/>
              <a:ahLst/>
              <a:cxnLst/>
              <a:rect r="r" b="b" t="t" l="l"/>
              <a:pathLst>
                <a:path h="1130537" w="1322998">
                  <a:moveTo>
                    <a:pt x="67995" y="0"/>
                  </a:moveTo>
                  <a:lnTo>
                    <a:pt x="1255004" y="0"/>
                  </a:lnTo>
                  <a:cubicBezTo>
                    <a:pt x="1292556" y="0"/>
                    <a:pt x="1322998" y="30442"/>
                    <a:pt x="1322998" y="67995"/>
                  </a:cubicBezTo>
                  <a:lnTo>
                    <a:pt x="1322998" y="1062543"/>
                  </a:lnTo>
                  <a:cubicBezTo>
                    <a:pt x="1322998" y="1080576"/>
                    <a:pt x="1315835" y="1097871"/>
                    <a:pt x="1303083" y="1110622"/>
                  </a:cubicBezTo>
                  <a:cubicBezTo>
                    <a:pt x="1290332" y="1123374"/>
                    <a:pt x="1273037" y="1130537"/>
                    <a:pt x="1255004" y="1130537"/>
                  </a:cubicBezTo>
                  <a:lnTo>
                    <a:pt x="67995" y="1130537"/>
                  </a:lnTo>
                  <a:cubicBezTo>
                    <a:pt x="30442" y="1130537"/>
                    <a:pt x="0" y="1100095"/>
                    <a:pt x="0" y="1062543"/>
                  </a:cubicBezTo>
                  <a:lnTo>
                    <a:pt x="0" y="67995"/>
                  </a:lnTo>
                  <a:cubicBezTo>
                    <a:pt x="0" y="49961"/>
                    <a:pt x="7164" y="32667"/>
                    <a:pt x="19915" y="19915"/>
                  </a:cubicBezTo>
                  <a:cubicBezTo>
                    <a:pt x="32667" y="7164"/>
                    <a:pt x="49961" y="0"/>
                    <a:pt x="6799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7767" r="0" b="-37767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915225" y="4294117"/>
            <a:ext cx="1344522" cy="134452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929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253438" y="4632330"/>
            <a:ext cx="668096" cy="668096"/>
          </a:xfrm>
          <a:custGeom>
            <a:avLst/>
            <a:gdLst/>
            <a:ahLst/>
            <a:cxnLst/>
            <a:rect r="r" b="b" t="t" l="l"/>
            <a:pathLst>
              <a:path h="668096" w="668096">
                <a:moveTo>
                  <a:pt x="0" y="0"/>
                </a:moveTo>
                <a:lnTo>
                  <a:pt x="668096" y="0"/>
                </a:lnTo>
                <a:lnTo>
                  <a:pt x="668096" y="668096"/>
                </a:lnTo>
                <a:lnTo>
                  <a:pt x="0" y="668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3035976" cy="669965"/>
            <a:chOff x="0" y="0"/>
            <a:chExt cx="184162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1620" cy="406400"/>
            </a:xfrm>
            <a:custGeom>
              <a:avLst/>
              <a:gdLst/>
              <a:ahLst/>
              <a:cxnLst/>
              <a:rect r="r" b="b" t="t" l="l"/>
              <a:pathLst>
                <a:path h="406400" w="1841620">
                  <a:moveTo>
                    <a:pt x="1638420" y="0"/>
                  </a:moveTo>
                  <a:cubicBezTo>
                    <a:pt x="1750644" y="0"/>
                    <a:pt x="1841620" y="90976"/>
                    <a:pt x="1841620" y="203200"/>
                  </a:cubicBezTo>
                  <a:cubicBezTo>
                    <a:pt x="1841620" y="315424"/>
                    <a:pt x="1750644" y="406400"/>
                    <a:pt x="16384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4162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4289559" y="528198"/>
            <a:ext cx="3185304" cy="669965"/>
            <a:chOff x="0" y="0"/>
            <a:chExt cx="4247072" cy="893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6FF3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Trustpoll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174197"/>
            <a:ext cx="4824169" cy="5700892"/>
            <a:chOff x="0" y="0"/>
            <a:chExt cx="1270563" cy="15014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0563" cy="1501469"/>
            </a:xfrm>
            <a:custGeom>
              <a:avLst/>
              <a:gdLst/>
              <a:ahLst/>
              <a:cxnLst/>
              <a:rect r="r" b="b" t="t" l="l"/>
              <a:pathLst>
                <a:path h="1501469" w="1270563">
                  <a:moveTo>
                    <a:pt x="57774" y="0"/>
                  </a:moveTo>
                  <a:lnTo>
                    <a:pt x="1212789" y="0"/>
                  </a:lnTo>
                  <a:cubicBezTo>
                    <a:pt x="1244697" y="0"/>
                    <a:pt x="1270563" y="25866"/>
                    <a:pt x="1270563" y="57774"/>
                  </a:cubicBezTo>
                  <a:lnTo>
                    <a:pt x="1270563" y="1443696"/>
                  </a:lnTo>
                  <a:cubicBezTo>
                    <a:pt x="1270563" y="1459019"/>
                    <a:pt x="1264476" y="1473713"/>
                    <a:pt x="1253642" y="1484548"/>
                  </a:cubicBezTo>
                  <a:cubicBezTo>
                    <a:pt x="1242807" y="1495383"/>
                    <a:pt x="1228112" y="1501469"/>
                    <a:pt x="1212789" y="1501469"/>
                  </a:cubicBezTo>
                  <a:lnTo>
                    <a:pt x="57774" y="1501469"/>
                  </a:lnTo>
                  <a:cubicBezTo>
                    <a:pt x="25866" y="1501469"/>
                    <a:pt x="0" y="1475603"/>
                    <a:pt x="0" y="1443696"/>
                  </a:cubicBezTo>
                  <a:lnTo>
                    <a:pt x="0" y="57774"/>
                  </a:lnTo>
                  <a:cubicBezTo>
                    <a:pt x="0" y="25866"/>
                    <a:pt x="25866" y="0"/>
                    <a:pt x="57774" y="0"/>
                  </a:cubicBezTo>
                  <a:close/>
                </a:path>
              </a:pathLst>
            </a:custGeom>
            <a:solidFill>
              <a:srgbClr val="292929">
                <a:alpha val="4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9974" y="4430297"/>
            <a:ext cx="4341622" cy="3136958"/>
            <a:chOff x="0" y="0"/>
            <a:chExt cx="936328" cy="6765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328" cy="676526"/>
            </a:xfrm>
            <a:custGeom>
              <a:avLst/>
              <a:gdLst/>
              <a:ahLst/>
              <a:cxnLst/>
              <a:rect r="r" b="b" t="t" l="l"/>
              <a:pathLst>
                <a:path h="676526" w="936328">
                  <a:moveTo>
                    <a:pt x="64195" y="0"/>
                  </a:moveTo>
                  <a:lnTo>
                    <a:pt x="872133" y="0"/>
                  </a:lnTo>
                  <a:cubicBezTo>
                    <a:pt x="889159" y="0"/>
                    <a:pt x="905487" y="6763"/>
                    <a:pt x="917526" y="18802"/>
                  </a:cubicBezTo>
                  <a:cubicBezTo>
                    <a:pt x="929564" y="30841"/>
                    <a:pt x="936328" y="47169"/>
                    <a:pt x="936328" y="64195"/>
                  </a:cubicBezTo>
                  <a:lnTo>
                    <a:pt x="936328" y="612332"/>
                  </a:lnTo>
                  <a:cubicBezTo>
                    <a:pt x="936328" y="647785"/>
                    <a:pt x="907587" y="676526"/>
                    <a:pt x="872133" y="676526"/>
                  </a:cubicBezTo>
                  <a:lnTo>
                    <a:pt x="64195" y="676526"/>
                  </a:lnTo>
                  <a:cubicBezTo>
                    <a:pt x="28741" y="676526"/>
                    <a:pt x="0" y="647785"/>
                    <a:pt x="0" y="612332"/>
                  </a:cubicBezTo>
                  <a:lnTo>
                    <a:pt x="0" y="64195"/>
                  </a:lnTo>
                  <a:cubicBezTo>
                    <a:pt x="0" y="28741"/>
                    <a:pt x="28741" y="0"/>
                    <a:pt x="64195" y="0"/>
                  </a:cubicBezTo>
                  <a:close/>
                </a:path>
              </a:pathLst>
            </a:custGeom>
            <a:blipFill>
              <a:blip r:embed="rId4"/>
              <a:stretch>
                <a:fillRect l="-18706" t="0" r="-1870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97631" y="4640977"/>
            <a:ext cx="1203634" cy="601817"/>
            <a:chOff x="0" y="0"/>
            <a:chExt cx="8128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910904" y="4753341"/>
            <a:ext cx="377090" cy="377090"/>
          </a:xfrm>
          <a:custGeom>
            <a:avLst/>
            <a:gdLst/>
            <a:ahLst/>
            <a:cxnLst/>
            <a:rect r="r" b="b" t="t" l="l"/>
            <a:pathLst>
              <a:path h="377090" w="377090">
                <a:moveTo>
                  <a:pt x="0" y="0"/>
                </a:moveTo>
                <a:lnTo>
                  <a:pt x="377089" y="0"/>
                </a:lnTo>
                <a:lnTo>
                  <a:pt x="377089" y="377089"/>
                </a:lnTo>
                <a:lnTo>
                  <a:pt x="0" y="377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0800000">
            <a:off x="6948026" y="4074903"/>
            <a:ext cx="4824169" cy="5700892"/>
            <a:chOff x="0" y="0"/>
            <a:chExt cx="1270563" cy="15014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0563" cy="1501469"/>
            </a:xfrm>
            <a:custGeom>
              <a:avLst/>
              <a:gdLst/>
              <a:ahLst/>
              <a:cxnLst/>
              <a:rect r="r" b="b" t="t" l="l"/>
              <a:pathLst>
                <a:path h="1501469" w="1270563">
                  <a:moveTo>
                    <a:pt x="57774" y="0"/>
                  </a:moveTo>
                  <a:lnTo>
                    <a:pt x="1212789" y="0"/>
                  </a:lnTo>
                  <a:cubicBezTo>
                    <a:pt x="1244697" y="0"/>
                    <a:pt x="1270563" y="25866"/>
                    <a:pt x="1270563" y="57774"/>
                  </a:cubicBezTo>
                  <a:lnTo>
                    <a:pt x="1270563" y="1443696"/>
                  </a:lnTo>
                  <a:cubicBezTo>
                    <a:pt x="1270563" y="1459019"/>
                    <a:pt x="1264476" y="1473713"/>
                    <a:pt x="1253642" y="1484548"/>
                  </a:cubicBezTo>
                  <a:cubicBezTo>
                    <a:pt x="1242807" y="1495383"/>
                    <a:pt x="1228112" y="1501469"/>
                    <a:pt x="1212789" y="1501469"/>
                  </a:cubicBezTo>
                  <a:lnTo>
                    <a:pt x="57774" y="1501469"/>
                  </a:lnTo>
                  <a:cubicBezTo>
                    <a:pt x="25866" y="1501469"/>
                    <a:pt x="0" y="1475603"/>
                    <a:pt x="0" y="1443696"/>
                  </a:cubicBezTo>
                  <a:lnTo>
                    <a:pt x="0" y="57774"/>
                  </a:lnTo>
                  <a:cubicBezTo>
                    <a:pt x="0" y="25866"/>
                    <a:pt x="25866" y="0"/>
                    <a:pt x="577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92929">
                    <a:alpha val="100000"/>
                  </a:srgbClr>
                </a:gs>
                <a:gs pos="100000">
                  <a:srgbClr val="7D7D7D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731916" y="3826918"/>
            <a:ext cx="4824169" cy="5700892"/>
            <a:chOff x="0" y="0"/>
            <a:chExt cx="1270563" cy="15014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70563" cy="1501469"/>
            </a:xfrm>
            <a:custGeom>
              <a:avLst/>
              <a:gdLst/>
              <a:ahLst/>
              <a:cxnLst/>
              <a:rect r="r" b="b" t="t" l="l"/>
              <a:pathLst>
                <a:path h="1501469" w="1270563">
                  <a:moveTo>
                    <a:pt x="57774" y="0"/>
                  </a:moveTo>
                  <a:lnTo>
                    <a:pt x="1212789" y="0"/>
                  </a:lnTo>
                  <a:cubicBezTo>
                    <a:pt x="1244697" y="0"/>
                    <a:pt x="1270563" y="25866"/>
                    <a:pt x="1270563" y="57774"/>
                  </a:cubicBezTo>
                  <a:lnTo>
                    <a:pt x="1270563" y="1443696"/>
                  </a:lnTo>
                  <a:cubicBezTo>
                    <a:pt x="1270563" y="1459019"/>
                    <a:pt x="1264476" y="1473713"/>
                    <a:pt x="1253642" y="1484548"/>
                  </a:cubicBezTo>
                  <a:cubicBezTo>
                    <a:pt x="1242807" y="1495383"/>
                    <a:pt x="1228112" y="1501469"/>
                    <a:pt x="1212789" y="1501469"/>
                  </a:cubicBezTo>
                  <a:lnTo>
                    <a:pt x="57774" y="1501469"/>
                  </a:lnTo>
                  <a:cubicBezTo>
                    <a:pt x="25866" y="1501469"/>
                    <a:pt x="0" y="1475603"/>
                    <a:pt x="0" y="1443696"/>
                  </a:cubicBezTo>
                  <a:lnTo>
                    <a:pt x="0" y="57774"/>
                  </a:lnTo>
                  <a:cubicBezTo>
                    <a:pt x="0" y="25866"/>
                    <a:pt x="25866" y="0"/>
                    <a:pt x="57774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973189" y="4074903"/>
            <a:ext cx="4341622" cy="3136958"/>
            <a:chOff x="0" y="0"/>
            <a:chExt cx="936328" cy="67652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36328" cy="676526"/>
            </a:xfrm>
            <a:custGeom>
              <a:avLst/>
              <a:gdLst/>
              <a:ahLst/>
              <a:cxnLst/>
              <a:rect r="r" b="b" t="t" l="l"/>
              <a:pathLst>
                <a:path h="676526" w="936328">
                  <a:moveTo>
                    <a:pt x="64195" y="0"/>
                  </a:moveTo>
                  <a:lnTo>
                    <a:pt x="872133" y="0"/>
                  </a:lnTo>
                  <a:cubicBezTo>
                    <a:pt x="889159" y="0"/>
                    <a:pt x="905487" y="6763"/>
                    <a:pt x="917526" y="18802"/>
                  </a:cubicBezTo>
                  <a:cubicBezTo>
                    <a:pt x="929564" y="30841"/>
                    <a:pt x="936328" y="47169"/>
                    <a:pt x="936328" y="64195"/>
                  </a:cubicBezTo>
                  <a:lnTo>
                    <a:pt x="936328" y="612332"/>
                  </a:lnTo>
                  <a:cubicBezTo>
                    <a:pt x="936328" y="647785"/>
                    <a:pt x="907587" y="676526"/>
                    <a:pt x="872133" y="676526"/>
                  </a:cubicBezTo>
                  <a:lnTo>
                    <a:pt x="64195" y="676526"/>
                  </a:lnTo>
                  <a:cubicBezTo>
                    <a:pt x="28741" y="676526"/>
                    <a:pt x="0" y="647785"/>
                    <a:pt x="0" y="612332"/>
                  </a:cubicBezTo>
                  <a:lnTo>
                    <a:pt x="0" y="64195"/>
                  </a:lnTo>
                  <a:cubicBezTo>
                    <a:pt x="0" y="28741"/>
                    <a:pt x="28741" y="0"/>
                    <a:pt x="64195" y="0"/>
                  </a:cubicBezTo>
                  <a:close/>
                </a:path>
              </a:pathLst>
            </a:custGeom>
            <a:blipFill>
              <a:blip r:embed="rId7"/>
              <a:stretch>
                <a:fillRect l="-28087" t="-2254" r="-31659" b="-21557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200847" y="4285583"/>
            <a:ext cx="1203634" cy="601817"/>
            <a:chOff x="0" y="0"/>
            <a:chExt cx="812800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7614119" y="4397946"/>
            <a:ext cx="377090" cy="377090"/>
          </a:xfrm>
          <a:custGeom>
            <a:avLst/>
            <a:gdLst/>
            <a:ahLst/>
            <a:cxnLst/>
            <a:rect r="r" b="b" t="t" l="l"/>
            <a:pathLst>
              <a:path h="377090" w="377090">
                <a:moveTo>
                  <a:pt x="0" y="0"/>
                </a:moveTo>
                <a:lnTo>
                  <a:pt x="377090" y="0"/>
                </a:lnTo>
                <a:lnTo>
                  <a:pt x="377090" y="377090"/>
                </a:lnTo>
                <a:lnTo>
                  <a:pt x="0" y="377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2435131" y="4174197"/>
            <a:ext cx="4824169" cy="5700892"/>
            <a:chOff x="0" y="0"/>
            <a:chExt cx="1270563" cy="150146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70563" cy="1501469"/>
            </a:xfrm>
            <a:custGeom>
              <a:avLst/>
              <a:gdLst/>
              <a:ahLst/>
              <a:cxnLst/>
              <a:rect r="r" b="b" t="t" l="l"/>
              <a:pathLst>
                <a:path h="1501469" w="1270563">
                  <a:moveTo>
                    <a:pt x="57774" y="0"/>
                  </a:moveTo>
                  <a:lnTo>
                    <a:pt x="1212789" y="0"/>
                  </a:lnTo>
                  <a:cubicBezTo>
                    <a:pt x="1244697" y="0"/>
                    <a:pt x="1270563" y="25866"/>
                    <a:pt x="1270563" y="57774"/>
                  </a:cubicBezTo>
                  <a:lnTo>
                    <a:pt x="1270563" y="1443696"/>
                  </a:lnTo>
                  <a:cubicBezTo>
                    <a:pt x="1270563" y="1459019"/>
                    <a:pt x="1264476" y="1473713"/>
                    <a:pt x="1253642" y="1484548"/>
                  </a:cubicBezTo>
                  <a:cubicBezTo>
                    <a:pt x="1242807" y="1495383"/>
                    <a:pt x="1228112" y="1501469"/>
                    <a:pt x="1212789" y="1501469"/>
                  </a:cubicBezTo>
                  <a:lnTo>
                    <a:pt x="57774" y="1501469"/>
                  </a:lnTo>
                  <a:cubicBezTo>
                    <a:pt x="25866" y="1501469"/>
                    <a:pt x="0" y="1475603"/>
                    <a:pt x="0" y="1443696"/>
                  </a:cubicBezTo>
                  <a:lnTo>
                    <a:pt x="0" y="57774"/>
                  </a:lnTo>
                  <a:cubicBezTo>
                    <a:pt x="0" y="25866"/>
                    <a:pt x="25866" y="0"/>
                    <a:pt x="57774" y="0"/>
                  </a:cubicBezTo>
                  <a:close/>
                </a:path>
              </a:pathLst>
            </a:custGeom>
            <a:solidFill>
              <a:srgbClr val="292929">
                <a:alpha val="44706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676405" y="4430297"/>
            <a:ext cx="4341622" cy="3136958"/>
            <a:chOff x="0" y="0"/>
            <a:chExt cx="936328" cy="67652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36328" cy="676526"/>
            </a:xfrm>
            <a:custGeom>
              <a:avLst/>
              <a:gdLst/>
              <a:ahLst/>
              <a:cxnLst/>
              <a:rect r="r" b="b" t="t" l="l"/>
              <a:pathLst>
                <a:path h="676526" w="936328">
                  <a:moveTo>
                    <a:pt x="64195" y="0"/>
                  </a:moveTo>
                  <a:lnTo>
                    <a:pt x="872133" y="0"/>
                  </a:lnTo>
                  <a:cubicBezTo>
                    <a:pt x="889159" y="0"/>
                    <a:pt x="905487" y="6763"/>
                    <a:pt x="917526" y="18802"/>
                  </a:cubicBezTo>
                  <a:cubicBezTo>
                    <a:pt x="929564" y="30841"/>
                    <a:pt x="936328" y="47169"/>
                    <a:pt x="936328" y="64195"/>
                  </a:cubicBezTo>
                  <a:lnTo>
                    <a:pt x="936328" y="612332"/>
                  </a:lnTo>
                  <a:cubicBezTo>
                    <a:pt x="936328" y="647785"/>
                    <a:pt x="907587" y="676526"/>
                    <a:pt x="872133" y="676526"/>
                  </a:cubicBezTo>
                  <a:lnTo>
                    <a:pt x="64195" y="676526"/>
                  </a:lnTo>
                  <a:cubicBezTo>
                    <a:pt x="28741" y="676526"/>
                    <a:pt x="0" y="647785"/>
                    <a:pt x="0" y="612332"/>
                  </a:cubicBezTo>
                  <a:lnTo>
                    <a:pt x="0" y="64195"/>
                  </a:lnTo>
                  <a:cubicBezTo>
                    <a:pt x="0" y="28741"/>
                    <a:pt x="28741" y="0"/>
                    <a:pt x="64195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834" r="0" b="-1834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2904062" y="4640977"/>
            <a:ext cx="1203634" cy="601817"/>
            <a:chOff x="0" y="0"/>
            <a:chExt cx="812800" cy="4064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6FF3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3317335" y="4753341"/>
            <a:ext cx="377090" cy="377090"/>
          </a:xfrm>
          <a:custGeom>
            <a:avLst/>
            <a:gdLst/>
            <a:ahLst/>
            <a:cxnLst/>
            <a:rect r="r" b="b" t="t" l="l"/>
            <a:pathLst>
              <a:path h="377090" w="377090">
                <a:moveTo>
                  <a:pt x="0" y="0"/>
                </a:moveTo>
                <a:lnTo>
                  <a:pt x="377090" y="0"/>
                </a:lnTo>
                <a:lnTo>
                  <a:pt x="377090" y="377089"/>
                </a:lnTo>
                <a:lnTo>
                  <a:pt x="0" y="377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D6FF3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80095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Competitors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1884837"/>
            <a:ext cx="7375781" cy="108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95"/>
              </a:lnSpc>
              <a:spcBef>
                <a:spcPct val="0"/>
              </a:spcBef>
            </a:pPr>
            <a:r>
              <a:rPr lang="en-US" b="true" sz="7785" spc="-28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COMPETITORS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58585" y="8319730"/>
            <a:ext cx="369708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500" spc="-31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a. Strawpoll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200847" y="8002288"/>
            <a:ext cx="369708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500" spc="-31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b. ElectionBuddy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106934" y="8319730"/>
            <a:ext cx="369708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500" spc="-31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c. Voatz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F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8198"/>
            <a:ext cx="2741285" cy="669965"/>
            <a:chOff x="0" y="0"/>
            <a:chExt cx="166286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61" cy="406400"/>
            </a:xfrm>
            <a:custGeom>
              <a:avLst/>
              <a:gdLst/>
              <a:ahLst/>
              <a:cxnLst/>
              <a:rect r="r" b="b" t="t" l="l"/>
              <a:pathLst>
                <a:path h="406400" w="1662861">
                  <a:moveTo>
                    <a:pt x="1459661" y="0"/>
                  </a:moveTo>
                  <a:cubicBezTo>
                    <a:pt x="1571886" y="0"/>
                    <a:pt x="1662861" y="90976"/>
                    <a:pt x="1662861" y="203200"/>
                  </a:cubicBezTo>
                  <a:cubicBezTo>
                    <a:pt x="1662861" y="315424"/>
                    <a:pt x="1571886" y="406400"/>
                    <a:pt x="14596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292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286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8397" y="695858"/>
            <a:ext cx="340375" cy="340375"/>
          </a:xfrm>
          <a:custGeom>
            <a:avLst/>
            <a:gdLst/>
            <a:ahLst/>
            <a:cxnLst/>
            <a:rect r="r" b="b" t="t" l="l"/>
            <a:pathLst>
              <a:path h="340375" w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4013334" y="528198"/>
            <a:ext cx="3185304" cy="669965"/>
            <a:chOff x="0" y="0"/>
            <a:chExt cx="4247072" cy="8932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32203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932203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92929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4811" y="185446"/>
              <a:ext cx="4017450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929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Trustpoll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4800" y="1634350"/>
            <a:ext cx="9778635" cy="906780"/>
            <a:chOff x="0" y="0"/>
            <a:chExt cx="13038180" cy="120904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1988800" y="0"/>
              <a:ext cx="1049380" cy="104938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292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2252770" y="263970"/>
              <a:ext cx="521440" cy="521440"/>
            </a:xfrm>
            <a:custGeom>
              <a:avLst/>
              <a:gdLst/>
              <a:ahLst/>
              <a:cxnLst/>
              <a:rect r="r" b="b" t="t" l="l"/>
              <a:pathLst>
                <a:path h="521440" w="521440">
                  <a:moveTo>
                    <a:pt x="0" y="0"/>
                  </a:moveTo>
                  <a:lnTo>
                    <a:pt x="521440" y="0"/>
                  </a:lnTo>
                  <a:lnTo>
                    <a:pt x="521440" y="521440"/>
                  </a:lnTo>
                  <a:lnTo>
                    <a:pt x="0" y="521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66675"/>
              <a:ext cx="11988800" cy="1142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60"/>
                </a:lnSpc>
                <a:spcBef>
                  <a:spcPct val="0"/>
                </a:spcBef>
              </a:pPr>
              <a:r>
                <a:rPr lang="en-US" b="true" sz="6000" spc="-216">
                  <a:solidFill>
                    <a:srgbClr val="292929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COMPETITIVE ANALYSIS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21758" y="2541130"/>
            <a:ext cx="12952083" cy="7218209"/>
          </a:xfrm>
          <a:custGeom>
            <a:avLst/>
            <a:gdLst/>
            <a:ahLst/>
            <a:cxnLst/>
            <a:rect r="r" b="b" t="t" l="l"/>
            <a:pathLst>
              <a:path h="7218209" w="12952083">
                <a:moveTo>
                  <a:pt x="0" y="0"/>
                </a:moveTo>
                <a:lnTo>
                  <a:pt x="12952084" y="0"/>
                </a:lnTo>
                <a:lnTo>
                  <a:pt x="12952084" y="7218209"/>
                </a:lnTo>
                <a:lnTo>
                  <a:pt x="0" y="7218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125" t="-13101" r="-7563" b="-5642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955477" y="640409"/>
            <a:ext cx="2303823" cy="48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6"/>
              </a:lnSpc>
              <a:spcBef>
                <a:spcPct val="0"/>
              </a:spcBef>
            </a:pPr>
            <a:r>
              <a:rPr lang="en-US" b="true" sz="3413" spc="-191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81129" y="657758"/>
            <a:ext cx="208458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Competitors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566409" y="2016444"/>
            <a:ext cx="4970618" cy="9835222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84238" t="0" r="-141019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908044" y="6107688"/>
            <a:ext cx="4287350" cy="4734334"/>
            <a:chOff x="0" y="0"/>
            <a:chExt cx="1129179" cy="12469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9179" cy="1246903"/>
            </a:xfrm>
            <a:custGeom>
              <a:avLst/>
              <a:gdLst/>
              <a:ahLst/>
              <a:cxnLst/>
              <a:rect r="r" b="b" t="t" l="l"/>
              <a:pathLst>
                <a:path h="1246903" w="1129179">
                  <a:moveTo>
                    <a:pt x="79453" y="0"/>
                  </a:moveTo>
                  <a:lnTo>
                    <a:pt x="1049725" y="0"/>
                  </a:lnTo>
                  <a:cubicBezTo>
                    <a:pt x="1070798" y="0"/>
                    <a:pt x="1091007" y="8371"/>
                    <a:pt x="1105907" y="23271"/>
                  </a:cubicBezTo>
                  <a:cubicBezTo>
                    <a:pt x="1120808" y="38172"/>
                    <a:pt x="1129179" y="58381"/>
                    <a:pt x="1129179" y="79453"/>
                  </a:cubicBezTo>
                  <a:lnTo>
                    <a:pt x="1129179" y="1167449"/>
                  </a:lnTo>
                  <a:cubicBezTo>
                    <a:pt x="1129179" y="1211330"/>
                    <a:pt x="1093606" y="1246903"/>
                    <a:pt x="1049725" y="1246903"/>
                  </a:cubicBezTo>
                  <a:lnTo>
                    <a:pt x="79453" y="1246903"/>
                  </a:lnTo>
                  <a:cubicBezTo>
                    <a:pt x="35572" y="1246903"/>
                    <a:pt x="0" y="1211330"/>
                    <a:pt x="0" y="1167449"/>
                  </a:cubicBezTo>
                  <a:lnTo>
                    <a:pt x="0" y="79453"/>
                  </a:lnTo>
                  <a:cubicBezTo>
                    <a:pt x="0" y="35572"/>
                    <a:pt x="35572" y="0"/>
                    <a:pt x="794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29179" cy="1285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83219" y="7949161"/>
            <a:ext cx="1240472" cy="1169360"/>
            <a:chOff x="0" y="0"/>
            <a:chExt cx="326709" cy="3079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6709" cy="307980"/>
            </a:xfrm>
            <a:custGeom>
              <a:avLst/>
              <a:gdLst/>
              <a:ahLst/>
              <a:cxnLst/>
              <a:rect r="r" b="b" t="t" l="l"/>
              <a:pathLst>
                <a:path h="307980" w="326709">
                  <a:moveTo>
                    <a:pt x="131063" y="0"/>
                  </a:moveTo>
                  <a:lnTo>
                    <a:pt x="195645" y="0"/>
                  </a:lnTo>
                  <a:cubicBezTo>
                    <a:pt x="230406" y="0"/>
                    <a:pt x="263742" y="13808"/>
                    <a:pt x="288321" y="38388"/>
                  </a:cubicBezTo>
                  <a:cubicBezTo>
                    <a:pt x="312900" y="62967"/>
                    <a:pt x="326709" y="96303"/>
                    <a:pt x="326709" y="131063"/>
                  </a:cubicBezTo>
                  <a:lnTo>
                    <a:pt x="326709" y="176916"/>
                  </a:lnTo>
                  <a:cubicBezTo>
                    <a:pt x="326709" y="249301"/>
                    <a:pt x="268030" y="307980"/>
                    <a:pt x="195645" y="307980"/>
                  </a:cubicBezTo>
                  <a:lnTo>
                    <a:pt x="131063" y="307980"/>
                  </a:lnTo>
                  <a:cubicBezTo>
                    <a:pt x="96303" y="307980"/>
                    <a:pt x="62967" y="294171"/>
                    <a:pt x="38388" y="269592"/>
                  </a:cubicBezTo>
                  <a:cubicBezTo>
                    <a:pt x="13808" y="245013"/>
                    <a:pt x="0" y="211676"/>
                    <a:pt x="0" y="176916"/>
                  </a:cubicBezTo>
                  <a:lnTo>
                    <a:pt x="0" y="131063"/>
                  </a:lnTo>
                  <a:cubicBezTo>
                    <a:pt x="0" y="96303"/>
                    <a:pt x="13808" y="62967"/>
                    <a:pt x="38388" y="38388"/>
                  </a:cubicBezTo>
                  <a:cubicBezTo>
                    <a:pt x="62967" y="13808"/>
                    <a:pt x="96303" y="0"/>
                    <a:pt x="131063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6709" cy="34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25279" y="7949161"/>
            <a:ext cx="1240472" cy="1169360"/>
            <a:chOff x="0" y="0"/>
            <a:chExt cx="326709" cy="3079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6709" cy="307980"/>
            </a:xfrm>
            <a:custGeom>
              <a:avLst/>
              <a:gdLst/>
              <a:ahLst/>
              <a:cxnLst/>
              <a:rect r="r" b="b" t="t" l="l"/>
              <a:pathLst>
                <a:path h="307980" w="326709">
                  <a:moveTo>
                    <a:pt x="131063" y="0"/>
                  </a:moveTo>
                  <a:lnTo>
                    <a:pt x="195645" y="0"/>
                  </a:lnTo>
                  <a:cubicBezTo>
                    <a:pt x="230406" y="0"/>
                    <a:pt x="263742" y="13808"/>
                    <a:pt x="288321" y="38388"/>
                  </a:cubicBezTo>
                  <a:cubicBezTo>
                    <a:pt x="312900" y="62967"/>
                    <a:pt x="326709" y="96303"/>
                    <a:pt x="326709" y="131063"/>
                  </a:cubicBezTo>
                  <a:lnTo>
                    <a:pt x="326709" y="176916"/>
                  </a:lnTo>
                  <a:cubicBezTo>
                    <a:pt x="326709" y="249301"/>
                    <a:pt x="268030" y="307980"/>
                    <a:pt x="195645" y="307980"/>
                  </a:cubicBezTo>
                  <a:lnTo>
                    <a:pt x="131063" y="307980"/>
                  </a:lnTo>
                  <a:cubicBezTo>
                    <a:pt x="96303" y="307980"/>
                    <a:pt x="62967" y="294171"/>
                    <a:pt x="38388" y="269592"/>
                  </a:cubicBezTo>
                  <a:cubicBezTo>
                    <a:pt x="13808" y="245013"/>
                    <a:pt x="0" y="211676"/>
                    <a:pt x="0" y="176916"/>
                  </a:cubicBezTo>
                  <a:lnTo>
                    <a:pt x="0" y="131063"/>
                  </a:lnTo>
                  <a:cubicBezTo>
                    <a:pt x="0" y="96303"/>
                    <a:pt x="13808" y="62967"/>
                    <a:pt x="38388" y="38388"/>
                  </a:cubicBezTo>
                  <a:cubicBezTo>
                    <a:pt x="62967" y="13808"/>
                    <a:pt x="96303" y="0"/>
                    <a:pt x="131063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26709" cy="34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767339" y="7949161"/>
            <a:ext cx="1240472" cy="1169360"/>
            <a:chOff x="0" y="0"/>
            <a:chExt cx="326709" cy="3079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6709" cy="307980"/>
            </a:xfrm>
            <a:custGeom>
              <a:avLst/>
              <a:gdLst/>
              <a:ahLst/>
              <a:cxnLst/>
              <a:rect r="r" b="b" t="t" l="l"/>
              <a:pathLst>
                <a:path h="307980" w="326709">
                  <a:moveTo>
                    <a:pt x="131063" y="0"/>
                  </a:moveTo>
                  <a:lnTo>
                    <a:pt x="195645" y="0"/>
                  </a:lnTo>
                  <a:cubicBezTo>
                    <a:pt x="230406" y="0"/>
                    <a:pt x="263742" y="13808"/>
                    <a:pt x="288321" y="38388"/>
                  </a:cubicBezTo>
                  <a:cubicBezTo>
                    <a:pt x="312900" y="62967"/>
                    <a:pt x="326709" y="96303"/>
                    <a:pt x="326709" y="131063"/>
                  </a:cubicBezTo>
                  <a:lnTo>
                    <a:pt x="326709" y="176916"/>
                  </a:lnTo>
                  <a:cubicBezTo>
                    <a:pt x="326709" y="249301"/>
                    <a:pt x="268030" y="307980"/>
                    <a:pt x="195645" y="307980"/>
                  </a:cubicBezTo>
                  <a:lnTo>
                    <a:pt x="131063" y="307980"/>
                  </a:lnTo>
                  <a:cubicBezTo>
                    <a:pt x="96303" y="307980"/>
                    <a:pt x="62967" y="294171"/>
                    <a:pt x="38388" y="269592"/>
                  </a:cubicBezTo>
                  <a:cubicBezTo>
                    <a:pt x="13808" y="245013"/>
                    <a:pt x="0" y="211676"/>
                    <a:pt x="0" y="176916"/>
                  </a:cubicBezTo>
                  <a:lnTo>
                    <a:pt x="0" y="131063"/>
                  </a:lnTo>
                  <a:cubicBezTo>
                    <a:pt x="0" y="96303"/>
                    <a:pt x="13808" y="62967"/>
                    <a:pt x="38388" y="38388"/>
                  </a:cubicBezTo>
                  <a:cubicBezTo>
                    <a:pt x="62967" y="13808"/>
                    <a:pt x="96303" y="0"/>
                    <a:pt x="131063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26709" cy="34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635317" y="6308735"/>
            <a:ext cx="832802" cy="94665"/>
            <a:chOff x="0" y="0"/>
            <a:chExt cx="219339" cy="2493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9339" cy="24932"/>
            </a:xfrm>
            <a:custGeom>
              <a:avLst/>
              <a:gdLst/>
              <a:ahLst/>
              <a:cxnLst/>
              <a:rect r="r" b="b" t="t" l="l"/>
              <a:pathLst>
                <a:path h="24932" w="219339">
                  <a:moveTo>
                    <a:pt x="12466" y="0"/>
                  </a:moveTo>
                  <a:lnTo>
                    <a:pt x="206873" y="0"/>
                  </a:lnTo>
                  <a:cubicBezTo>
                    <a:pt x="213758" y="0"/>
                    <a:pt x="219339" y="5581"/>
                    <a:pt x="219339" y="12466"/>
                  </a:cubicBezTo>
                  <a:lnTo>
                    <a:pt x="219339" y="12466"/>
                  </a:lnTo>
                  <a:cubicBezTo>
                    <a:pt x="219339" y="15772"/>
                    <a:pt x="218025" y="18943"/>
                    <a:pt x="215688" y="21281"/>
                  </a:cubicBezTo>
                  <a:cubicBezTo>
                    <a:pt x="213350" y="23619"/>
                    <a:pt x="210179" y="24932"/>
                    <a:pt x="206873" y="24932"/>
                  </a:cubicBezTo>
                  <a:lnTo>
                    <a:pt x="12466" y="24932"/>
                  </a:lnTo>
                  <a:cubicBezTo>
                    <a:pt x="5581" y="24932"/>
                    <a:pt x="0" y="19351"/>
                    <a:pt x="0" y="12466"/>
                  </a:cubicBezTo>
                  <a:lnTo>
                    <a:pt x="0" y="12466"/>
                  </a:lnTo>
                  <a:cubicBezTo>
                    <a:pt x="0" y="5581"/>
                    <a:pt x="5581" y="0"/>
                    <a:pt x="12466" y="0"/>
                  </a:cubicBez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19339" cy="63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164132" y="9373612"/>
            <a:ext cx="3690987" cy="608588"/>
            <a:chOff x="0" y="0"/>
            <a:chExt cx="972112" cy="1602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72112" cy="160287"/>
            </a:xfrm>
            <a:custGeom>
              <a:avLst/>
              <a:gdLst/>
              <a:ahLst/>
              <a:cxnLst/>
              <a:rect r="r" b="b" t="t" l="l"/>
              <a:pathLst>
                <a:path h="160287" w="972112">
                  <a:moveTo>
                    <a:pt x="80143" y="0"/>
                  </a:moveTo>
                  <a:lnTo>
                    <a:pt x="891969" y="0"/>
                  </a:lnTo>
                  <a:cubicBezTo>
                    <a:pt x="913224" y="0"/>
                    <a:pt x="933609" y="8444"/>
                    <a:pt x="948638" y="23473"/>
                  </a:cubicBezTo>
                  <a:cubicBezTo>
                    <a:pt x="963668" y="38503"/>
                    <a:pt x="972112" y="58888"/>
                    <a:pt x="972112" y="80143"/>
                  </a:cubicBezTo>
                  <a:lnTo>
                    <a:pt x="972112" y="80143"/>
                  </a:lnTo>
                  <a:cubicBezTo>
                    <a:pt x="972112" y="124405"/>
                    <a:pt x="936230" y="160287"/>
                    <a:pt x="891969" y="160287"/>
                  </a:cubicBezTo>
                  <a:lnTo>
                    <a:pt x="80143" y="160287"/>
                  </a:lnTo>
                  <a:cubicBezTo>
                    <a:pt x="58888" y="160287"/>
                    <a:pt x="38503" y="151843"/>
                    <a:pt x="23473" y="136813"/>
                  </a:cubicBezTo>
                  <a:cubicBezTo>
                    <a:pt x="8444" y="121783"/>
                    <a:pt x="0" y="101399"/>
                    <a:pt x="0" y="80143"/>
                  </a:cubicBezTo>
                  <a:lnTo>
                    <a:pt x="0" y="80143"/>
                  </a:lnTo>
                  <a:cubicBezTo>
                    <a:pt x="0" y="58888"/>
                    <a:pt x="8444" y="38503"/>
                    <a:pt x="23473" y="23473"/>
                  </a:cubicBezTo>
                  <a:cubicBezTo>
                    <a:pt x="38503" y="8444"/>
                    <a:pt x="58888" y="0"/>
                    <a:pt x="8014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972112" cy="188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Vote Now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25419" y="6982507"/>
            <a:ext cx="3059029" cy="740897"/>
            <a:chOff x="0" y="0"/>
            <a:chExt cx="805670" cy="19513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05670" cy="195133"/>
            </a:xfrm>
            <a:custGeom>
              <a:avLst/>
              <a:gdLst/>
              <a:ahLst/>
              <a:cxnLst/>
              <a:rect r="r" b="b" t="t" l="l"/>
              <a:pathLst>
                <a:path h="195133" w="805670">
                  <a:moveTo>
                    <a:pt x="97567" y="0"/>
                  </a:moveTo>
                  <a:lnTo>
                    <a:pt x="708103" y="0"/>
                  </a:lnTo>
                  <a:cubicBezTo>
                    <a:pt x="761988" y="0"/>
                    <a:pt x="805670" y="43682"/>
                    <a:pt x="805670" y="97567"/>
                  </a:cubicBezTo>
                  <a:lnTo>
                    <a:pt x="805670" y="97567"/>
                  </a:lnTo>
                  <a:cubicBezTo>
                    <a:pt x="805670" y="123443"/>
                    <a:pt x="795391" y="148259"/>
                    <a:pt x="777094" y="166557"/>
                  </a:cubicBezTo>
                  <a:cubicBezTo>
                    <a:pt x="758796" y="184854"/>
                    <a:pt x="733980" y="195133"/>
                    <a:pt x="708103" y="195133"/>
                  </a:cubicBezTo>
                  <a:lnTo>
                    <a:pt x="97567" y="195133"/>
                  </a:lnTo>
                  <a:cubicBezTo>
                    <a:pt x="43682" y="195133"/>
                    <a:pt x="0" y="151451"/>
                    <a:pt x="0" y="97567"/>
                  </a:cubicBezTo>
                  <a:lnTo>
                    <a:pt x="0" y="97567"/>
                  </a:lnTo>
                  <a:cubicBezTo>
                    <a:pt x="0" y="43682"/>
                    <a:pt x="43682" y="0"/>
                    <a:pt x="97567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05670" cy="242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User Interview 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305469" y="6700386"/>
            <a:ext cx="3606800" cy="102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500" spc="-10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User Views &amp;</a:t>
            </a:r>
          </a:p>
          <a:p>
            <a:pPr algn="l">
              <a:lnSpc>
                <a:spcPts val="4095"/>
              </a:lnSpc>
            </a:pPr>
            <a:r>
              <a:rPr lang="en-US" sz="3500" spc="-10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Pain Points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04800" y="2457176"/>
            <a:ext cx="10490200" cy="427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89"/>
              </a:lnSpc>
            </a:pPr>
            <a:r>
              <a:rPr lang="en-US" sz="18608" spc="-7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User Persona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827306" y="1028700"/>
            <a:ext cx="2478163" cy="2559920"/>
            <a:chOff x="0" y="0"/>
            <a:chExt cx="3304217" cy="341322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4"/>
            <a:srcRect l="17701" t="0" r="17701" b="0"/>
            <a:stretch>
              <a:fillRect/>
            </a:stretch>
          </p:blipFill>
          <p:spPr>
            <a:xfrm flipH="false" flipV="false">
              <a:off x="0" y="0"/>
              <a:ext cx="3304217" cy="3413227"/>
            </a:xfrm>
            <a:prstGeom prst="rect">
              <a:avLst/>
            </a:prstGeom>
          </p:spPr>
        </p:pic>
      </p:grpSp>
      <p:grpSp>
        <p:nvGrpSpPr>
          <p:cNvPr name="Group 38" id="38"/>
          <p:cNvGrpSpPr/>
          <p:nvPr/>
        </p:nvGrpSpPr>
        <p:grpSpPr>
          <a:xfrm rot="0">
            <a:off x="15505037" y="4374135"/>
            <a:ext cx="2478163" cy="2559920"/>
            <a:chOff x="0" y="0"/>
            <a:chExt cx="3304217" cy="3413227"/>
          </a:xfrm>
        </p:grpSpPr>
        <p:pic>
          <p:nvPicPr>
            <p:cNvPr name="Picture 39" id="39"/>
            <p:cNvPicPr>
              <a:picLocks noChangeAspect="true"/>
            </p:cNvPicPr>
            <p:nvPr/>
          </p:nvPicPr>
          <p:blipFill>
            <a:blip r:embed="rId5"/>
            <a:srcRect l="0" t="7929" r="0" b="7929"/>
            <a:stretch>
              <a:fillRect/>
            </a:stretch>
          </p:blipFill>
          <p:spPr>
            <a:xfrm flipH="false" flipV="false">
              <a:off x="0" y="0"/>
              <a:ext cx="3304217" cy="3413227"/>
            </a:xfrm>
            <a:prstGeom prst="rect">
              <a:avLst/>
            </a:prstGeom>
          </p:spPr>
        </p:pic>
      </p:grpSp>
      <p:grpSp>
        <p:nvGrpSpPr>
          <p:cNvPr name="Group 40" id="40"/>
          <p:cNvGrpSpPr/>
          <p:nvPr/>
        </p:nvGrpSpPr>
        <p:grpSpPr>
          <a:xfrm rot="0">
            <a:off x="8991600" y="7202370"/>
            <a:ext cx="2478163" cy="2559920"/>
            <a:chOff x="0" y="0"/>
            <a:chExt cx="3304217" cy="3413227"/>
          </a:xfrm>
        </p:grpSpPr>
        <p:pic>
          <p:nvPicPr>
            <p:cNvPr name="Picture 41" id="41"/>
            <p:cNvPicPr>
              <a:picLocks noChangeAspect="true"/>
            </p:cNvPicPr>
            <p:nvPr/>
          </p:nvPicPr>
          <p:blipFill>
            <a:blip r:embed="rId6"/>
            <a:srcRect l="35187" t="0" r="10776" b="0"/>
            <a:stretch>
              <a:fillRect/>
            </a:stretch>
          </p:blipFill>
          <p:spPr>
            <a:xfrm flipH="false" flipV="false">
              <a:off x="0" y="0"/>
              <a:ext cx="3304217" cy="3413227"/>
            </a:xfrm>
            <a:prstGeom prst="rect">
              <a:avLst/>
            </a:prstGeom>
          </p:spPr>
        </p:pic>
      </p:grpSp>
      <p:sp>
        <p:nvSpPr>
          <p:cNvPr name="TextBox 42" id="42"/>
          <p:cNvSpPr txBox="true"/>
          <p:nvPr/>
        </p:nvSpPr>
        <p:spPr>
          <a:xfrm rot="0">
            <a:off x="12195937" y="8181243"/>
            <a:ext cx="1015035" cy="61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5"/>
              </a:lnSpc>
            </a:pPr>
            <a:r>
              <a:rPr lang="en-US" sz="4599" spc="-13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537997" y="8181243"/>
            <a:ext cx="1015035" cy="61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5"/>
              </a:lnSpc>
            </a:pPr>
            <a:r>
              <a:rPr lang="en-US" sz="4599" spc="-13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880058" y="8171718"/>
            <a:ext cx="1015035" cy="46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3500" spc="-10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20+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195937" y="8800347"/>
            <a:ext cx="1015035" cy="16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1200" spc="-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Questions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537997" y="8800347"/>
            <a:ext cx="1015035" cy="16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1200" spc="-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Choices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880058" y="8800347"/>
            <a:ext cx="1015035" cy="16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1200" spc="-3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Participants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4800" y="304800"/>
            <a:ext cx="5994400" cy="7755503"/>
            <a:chOff x="0" y="0"/>
            <a:chExt cx="7992533" cy="1034067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578" t="0" r="21147" b="0"/>
            <a:stretch>
              <a:fillRect/>
            </a:stretch>
          </p:blipFill>
          <p:spPr>
            <a:xfrm flipH="false" flipV="false">
              <a:off x="0" y="0"/>
              <a:ext cx="7992533" cy="1034067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04800" y="8241278"/>
            <a:ext cx="5994400" cy="1740922"/>
            <a:chOff x="0" y="0"/>
            <a:chExt cx="1578772" cy="4585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78772" cy="458514"/>
            </a:xfrm>
            <a:custGeom>
              <a:avLst/>
              <a:gdLst/>
              <a:ahLst/>
              <a:cxnLst/>
              <a:rect r="r" b="b" t="t" l="l"/>
              <a:pathLst>
                <a:path h="458514" w="1578772">
                  <a:moveTo>
                    <a:pt x="42620" y="0"/>
                  </a:moveTo>
                  <a:lnTo>
                    <a:pt x="1536152" y="0"/>
                  </a:lnTo>
                  <a:cubicBezTo>
                    <a:pt x="1547455" y="0"/>
                    <a:pt x="1558296" y="4490"/>
                    <a:pt x="1566289" y="12483"/>
                  </a:cubicBezTo>
                  <a:cubicBezTo>
                    <a:pt x="1574282" y="20476"/>
                    <a:pt x="1578772" y="31317"/>
                    <a:pt x="1578772" y="42620"/>
                  </a:cubicBezTo>
                  <a:lnTo>
                    <a:pt x="1578772" y="415894"/>
                  </a:lnTo>
                  <a:cubicBezTo>
                    <a:pt x="1578772" y="427198"/>
                    <a:pt x="1574282" y="438038"/>
                    <a:pt x="1566289" y="446031"/>
                  </a:cubicBezTo>
                  <a:cubicBezTo>
                    <a:pt x="1558296" y="454024"/>
                    <a:pt x="1547455" y="458514"/>
                    <a:pt x="1536152" y="458514"/>
                  </a:cubicBezTo>
                  <a:lnTo>
                    <a:pt x="42620" y="458514"/>
                  </a:lnTo>
                  <a:cubicBezTo>
                    <a:pt x="31317" y="458514"/>
                    <a:pt x="20476" y="454024"/>
                    <a:pt x="12483" y="446031"/>
                  </a:cubicBezTo>
                  <a:cubicBezTo>
                    <a:pt x="4490" y="438038"/>
                    <a:pt x="0" y="427198"/>
                    <a:pt x="0" y="415894"/>
                  </a:cubicBezTo>
                  <a:lnTo>
                    <a:pt x="0" y="42620"/>
                  </a:lnTo>
                  <a:cubicBezTo>
                    <a:pt x="0" y="31317"/>
                    <a:pt x="4490" y="20476"/>
                    <a:pt x="12483" y="12483"/>
                  </a:cubicBezTo>
                  <a:cubicBezTo>
                    <a:pt x="20476" y="4490"/>
                    <a:pt x="31317" y="0"/>
                    <a:pt x="426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78772" cy="496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85599" y="8389848"/>
            <a:ext cx="832802" cy="94665"/>
            <a:chOff x="0" y="0"/>
            <a:chExt cx="219339" cy="249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9339" cy="24932"/>
            </a:xfrm>
            <a:custGeom>
              <a:avLst/>
              <a:gdLst/>
              <a:ahLst/>
              <a:cxnLst/>
              <a:rect r="r" b="b" t="t" l="l"/>
              <a:pathLst>
                <a:path h="24932" w="219339">
                  <a:moveTo>
                    <a:pt x="12466" y="0"/>
                  </a:moveTo>
                  <a:lnTo>
                    <a:pt x="206873" y="0"/>
                  </a:lnTo>
                  <a:cubicBezTo>
                    <a:pt x="213758" y="0"/>
                    <a:pt x="219339" y="5581"/>
                    <a:pt x="219339" y="12466"/>
                  </a:cubicBezTo>
                  <a:lnTo>
                    <a:pt x="219339" y="12466"/>
                  </a:lnTo>
                  <a:cubicBezTo>
                    <a:pt x="219339" y="15772"/>
                    <a:pt x="218025" y="18943"/>
                    <a:pt x="215688" y="21281"/>
                  </a:cubicBezTo>
                  <a:cubicBezTo>
                    <a:pt x="213350" y="23619"/>
                    <a:pt x="210179" y="24932"/>
                    <a:pt x="206873" y="24932"/>
                  </a:cubicBezTo>
                  <a:lnTo>
                    <a:pt x="12466" y="24932"/>
                  </a:lnTo>
                  <a:cubicBezTo>
                    <a:pt x="5581" y="24932"/>
                    <a:pt x="0" y="19351"/>
                    <a:pt x="0" y="12466"/>
                  </a:cubicBezTo>
                  <a:lnTo>
                    <a:pt x="0" y="12466"/>
                  </a:lnTo>
                  <a:cubicBezTo>
                    <a:pt x="0" y="5581"/>
                    <a:pt x="5581" y="0"/>
                    <a:pt x="12466" y="0"/>
                  </a:cubicBez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9339" cy="63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04800" y="9072836"/>
            <a:ext cx="2010002" cy="58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19</a:t>
            </a:r>
          </a:p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Years Old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9552" y="9121537"/>
            <a:ext cx="1972391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1500" spc="-4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College Election Administrator</a:t>
            </a:r>
          </a:p>
        </p:txBody>
      </p:sp>
      <p:sp>
        <p:nvSpPr>
          <p:cNvPr name="AutoShape 12" id="12"/>
          <p:cNvSpPr/>
          <p:nvPr/>
        </p:nvSpPr>
        <p:spPr>
          <a:xfrm>
            <a:off x="2219552" y="8709871"/>
            <a:ext cx="0" cy="954657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4191943" y="8709871"/>
            <a:ext cx="0" cy="954657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47199" y="7237589"/>
            <a:ext cx="2455266" cy="608588"/>
            <a:chOff x="0" y="0"/>
            <a:chExt cx="646654" cy="1602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6654" cy="160287"/>
            </a:xfrm>
            <a:custGeom>
              <a:avLst/>
              <a:gdLst/>
              <a:ahLst/>
              <a:cxnLst/>
              <a:rect r="r" b="b" t="t" l="l"/>
              <a:pathLst>
                <a:path h="160287" w="646654">
                  <a:moveTo>
                    <a:pt x="80143" y="0"/>
                  </a:moveTo>
                  <a:lnTo>
                    <a:pt x="566511" y="0"/>
                  </a:lnTo>
                  <a:cubicBezTo>
                    <a:pt x="587767" y="0"/>
                    <a:pt x="608151" y="8444"/>
                    <a:pt x="623181" y="23473"/>
                  </a:cubicBezTo>
                  <a:cubicBezTo>
                    <a:pt x="638211" y="38503"/>
                    <a:pt x="646654" y="58888"/>
                    <a:pt x="646654" y="80143"/>
                  </a:cubicBezTo>
                  <a:lnTo>
                    <a:pt x="646654" y="80143"/>
                  </a:lnTo>
                  <a:cubicBezTo>
                    <a:pt x="646654" y="124405"/>
                    <a:pt x="610773" y="160287"/>
                    <a:pt x="566511" y="160287"/>
                  </a:cubicBezTo>
                  <a:lnTo>
                    <a:pt x="80143" y="160287"/>
                  </a:lnTo>
                  <a:cubicBezTo>
                    <a:pt x="58888" y="160287"/>
                    <a:pt x="38503" y="151843"/>
                    <a:pt x="23473" y="136813"/>
                  </a:cubicBezTo>
                  <a:cubicBezTo>
                    <a:pt x="8444" y="121783"/>
                    <a:pt x="0" y="101399"/>
                    <a:pt x="0" y="80143"/>
                  </a:cubicBezTo>
                  <a:lnTo>
                    <a:pt x="0" y="80143"/>
                  </a:lnTo>
                  <a:cubicBezTo>
                    <a:pt x="0" y="58888"/>
                    <a:pt x="8444" y="38503"/>
                    <a:pt x="23473" y="23473"/>
                  </a:cubicBezTo>
                  <a:cubicBezTo>
                    <a:pt x="38503" y="8444"/>
                    <a:pt x="58888" y="0"/>
                    <a:pt x="80143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646654" cy="188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The Election Officer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08750" y="304800"/>
            <a:ext cx="11474450" cy="3221893"/>
            <a:chOff x="0" y="0"/>
            <a:chExt cx="3022077" cy="8485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22077" cy="848564"/>
            </a:xfrm>
            <a:custGeom>
              <a:avLst/>
              <a:gdLst/>
              <a:ahLst/>
              <a:cxnLst/>
              <a:rect r="r" b="b" t="t" l="l"/>
              <a:pathLst>
                <a:path h="848564" w="3022077">
                  <a:moveTo>
                    <a:pt x="22265" y="0"/>
                  </a:moveTo>
                  <a:lnTo>
                    <a:pt x="2999812" y="0"/>
                  </a:lnTo>
                  <a:cubicBezTo>
                    <a:pt x="3005717" y="0"/>
                    <a:pt x="3011380" y="2346"/>
                    <a:pt x="3015556" y="6521"/>
                  </a:cubicBezTo>
                  <a:cubicBezTo>
                    <a:pt x="3019732" y="10697"/>
                    <a:pt x="3022077" y="16360"/>
                    <a:pt x="3022077" y="22265"/>
                  </a:cubicBezTo>
                  <a:lnTo>
                    <a:pt x="3022077" y="826299"/>
                  </a:lnTo>
                  <a:cubicBezTo>
                    <a:pt x="3022077" y="838596"/>
                    <a:pt x="3012109" y="848564"/>
                    <a:pt x="2999812" y="848564"/>
                  </a:cubicBezTo>
                  <a:lnTo>
                    <a:pt x="22265" y="848564"/>
                  </a:lnTo>
                  <a:cubicBezTo>
                    <a:pt x="9969" y="848564"/>
                    <a:pt x="0" y="838596"/>
                    <a:pt x="0" y="826299"/>
                  </a:cubicBezTo>
                  <a:lnTo>
                    <a:pt x="0" y="22265"/>
                  </a:lnTo>
                  <a:cubicBezTo>
                    <a:pt x="0" y="9969"/>
                    <a:pt x="9969" y="0"/>
                    <a:pt x="222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022077" cy="886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08750" y="3735396"/>
            <a:ext cx="3642985" cy="2041323"/>
            <a:chOff x="0" y="0"/>
            <a:chExt cx="959469" cy="5376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59469" cy="537632"/>
            </a:xfrm>
            <a:custGeom>
              <a:avLst/>
              <a:gdLst/>
              <a:ahLst/>
              <a:cxnLst/>
              <a:rect r="r" b="b" t="t" l="l"/>
              <a:pathLst>
                <a:path h="537632" w="959469">
                  <a:moveTo>
                    <a:pt x="70130" y="0"/>
                  </a:moveTo>
                  <a:lnTo>
                    <a:pt x="889339" y="0"/>
                  </a:lnTo>
                  <a:cubicBezTo>
                    <a:pt x="907939" y="0"/>
                    <a:pt x="925777" y="7389"/>
                    <a:pt x="938929" y="20541"/>
                  </a:cubicBezTo>
                  <a:cubicBezTo>
                    <a:pt x="952081" y="33693"/>
                    <a:pt x="959469" y="51531"/>
                    <a:pt x="959469" y="70130"/>
                  </a:cubicBezTo>
                  <a:lnTo>
                    <a:pt x="959469" y="467502"/>
                  </a:lnTo>
                  <a:cubicBezTo>
                    <a:pt x="959469" y="506234"/>
                    <a:pt x="928071" y="537632"/>
                    <a:pt x="889339" y="537632"/>
                  </a:cubicBezTo>
                  <a:lnTo>
                    <a:pt x="70130" y="537632"/>
                  </a:lnTo>
                  <a:cubicBezTo>
                    <a:pt x="51531" y="537632"/>
                    <a:pt x="33693" y="530244"/>
                    <a:pt x="20541" y="517092"/>
                  </a:cubicBezTo>
                  <a:cubicBezTo>
                    <a:pt x="7389" y="503940"/>
                    <a:pt x="0" y="486102"/>
                    <a:pt x="0" y="467502"/>
                  </a:cubicBezTo>
                  <a:lnTo>
                    <a:pt x="0" y="70130"/>
                  </a:lnTo>
                  <a:cubicBezTo>
                    <a:pt x="0" y="51531"/>
                    <a:pt x="7389" y="33693"/>
                    <a:pt x="20541" y="20541"/>
                  </a:cubicBezTo>
                  <a:cubicBezTo>
                    <a:pt x="33693" y="7389"/>
                    <a:pt x="51531" y="0"/>
                    <a:pt x="701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59469" cy="57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508750" y="6005319"/>
            <a:ext cx="7557837" cy="3976881"/>
            <a:chOff x="0" y="0"/>
            <a:chExt cx="1990542" cy="10474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90541" cy="1047409"/>
            </a:xfrm>
            <a:custGeom>
              <a:avLst/>
              <a:gdLst/>
              <a:ahLst/>
              <a:cxnLst/>
              <a:rect r="r" b="b" t="t" l="l"/>
              <a:pathLst>
                <a:path h="1047409" w="1990541">
                  <a:moveTo>
                    <a:pt x="33804" y="0"/>
                  </a:moveTo>
                  <a:lnTo>
                    <a:pt x="1956738" y="0"/>
                  </a:lnTo>
                  <a:cubicBezTo>
                    <a:pt x="1965703" y="0"/>
                    <a:pt x="1974301" y="3561"/>
                    <a:pt x="1980641" y="9901"/>
                  </a:cubicBezTo>
                  <a:cubicBezTo>
                    <a:pt x="1986980" y="16240"/>
                    <a:pt x="1990541" y="24838"/>
                    <a:pt x="1990541" y="33804"/>
                  </a:cubicBezTo>
                  <a:lnTo>
                    <a:pt x="1990541" y="1013605"/>
                  </a:lnTo>
                  <a:cubicBezTo>
                    <a:pt x="1990541" y="1032274"/>
                    <a:pt x="1975407" y="1047409"/>
                    <a:pt x="1956738" y="1047409"/>
                  </a:cubicBezTo>
                  <a:lnTo>
                    <a:pt x="33804" y="1047409"/>
                  </a:lnTo>
                  <a:cubicBezTo>
                    <a:pt x="15134" y="1047409"/>
                    <a:pt x="0" y="1032274"/>
                    <a:pt x="0" y="1013605"/>
                  </a:cubicBezTo>
                  <a:lnTo>
                    <a:pt x="0" y="33804"/>
                  </a:lnTo>
                  <a:cubicBezTo>
                    <a:pt x="0" y="15134"/>
                    <a:pt x="15134" y="0"/>
                    <a:pt x="338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990542" cy="1085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423602" y="3735396"/>
            <a:ext cx="3642985" cy="2041323"/>
            <a:chOff x="0" y="0"/>
            <a:chExt cx="959469" cy="5376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59469" cy="537632"/>
            </a:xfrm>
            <a:custGeom>
              <a:avLst/>
              <a:gdLst/>
              <a:ahLst/>
              <a:cxnLst/>
              <a:rect r="r" b="b" t="t" l="l"/>
              <a:pathLst>
                <a:path h="537632" w="959469">
                  <a:moveTo>
                    <a:pt x="70130" y="0"/>
                  </a:moveTo>
                  <a:lnTo>
                    <a:pt x="889339" y="0"/>
                  </a:lnTo>
                  <a:cubicBezTo>
                    <a:pt x="907939" y="0"/>
                    <a:pt x="925777" y="7389"/>
                    <a:pt x="938929" y="20541"/>
                  </a:cubicBezTo>
                  <a:cubicBezTo>
                    <a:pt x="952081" y="33693"/>
                    <a:pt x="959469" y="51531"/>
                    <a:pt x="959469" y="70130"/>
                  </a:cubicBezTo>
                  <a:lnTo>
                    <a:pt x="959469" y="467502"/>
                  </a:lnTo>
                  <a:cubicBezTo>
                    <a:pt x="959469" y="506234"/>
                    <a:pt x="928071" y="537632"/>
                    <a:pt x="889339" y="537632"/>
                  </a:cubicBezTo>
                  <a:lnTo>
                    <a:pt x="70130" y="537632"/>
                  </a:lnTo>
                  <a:cubicBezTo>
                    <a:pt x="51531" y="537632"/>
                    <a:pt x="33693" y="530244"/>
                    <a:pt x="20541" y="517092"/>
                  </a:cubicBezTo>
                  <a:cubicBezTo>
                    <a:pt x="7389" y="503940"/>
                    <a:pt x="0" y="486102"/>
                    <a:pt x="0" y="467502"/>
                  </a:cubicBezTo>
                  <a:lnTo>
                    <a:pt x="0" y="70130"/>
                  </a:lnTo>
                  <a:cubicBezTo>
                    <a:pt x="0" y="51531"/>
                    <a:pt x="7389" y="33693"/>
                    <a:pt x="20541" y="20541"/>
                  </a:cubicBezTo>
                  <a:cubicBezTo>
                    <a:pt x="33693" y="7389"/>
                    <a:pt x="51531" y="0"/>
                    <a:pt x="701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59469" cy="575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096687" y="1167832"/>
            <a:ext cx="2286216" cy="558972"/>
            <a:chOff x="0" y="0"/>
            <a:chExt cx="602131" cy="1472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Educati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096687" y="2388171"/>
            <a:ext cx="2286216" cy="558972"/>
            <a:chOff x="0" y="0"/>
            <a:chExt cx="602131" cy="1472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Pers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onality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356465" y="1167832"/>
            <a:ext cx="2286216" cy="558972"/>
            <a:chOff x="0" y="0"/>
            <a:chExt cx="602131" cy="1472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Inc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ome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356465" y="2388171"/>
            <a:ext cx="2286216" cy="558972"/>
            <a:chOff x="0" y="0"/>
            <a:chExt cx="602131" cy="1472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02131" cy="147219"/>
            </a:xfrm>
            <a:custGeom>
              <a:avLst/>
              <a:gdLst/>
              <a:ahLst/>
              <a:cxnLst/>
              <a:rect r="r" b="b" t="t" l="l"/>
              <a:pathLst>
                <a:path h="147219" w="602131">
                  <a:moveTo>
                    <a:pt x="73609" y="0"/>
                  </a:moveTo>
                  <a:lnTo>
                    <a:pt x="528522" y="0"/>
                  </a:lnTo>
                  <a:cubicBezTo>
                    <a:pt x="548044" y="0"/>
                    <a:pt x="566767" y="7755"/>
                    <a:pt x="580571" y="21560"/>
                  </a:cubicBezTo>
                  <a:cubicBezTo>
                    <a:pt x="594376" y="35364"/>
                    <a:pt x="602131" y="54087"/>
                    <a:pt x="602131" y="73609"/>
                  </a:cubicBezTo>
                  <a:lnTo>
                    <a:pt x="602131" y="73609"/>
                  </a:lnTo>
                  <a:cubicBezTo>
                    <a:pt x="602131" y="93132"/>
                    <a:pt x="594376" y="111855"/>
                    <a:pt x="580571" y="125659"/>
                  </a:cubicBezTo>
                  <a:cubicBezTo>
                    <a:pt x="566767" y="139464"/>
                    <a:pt x="548044" y="147219"/>
                    <a:pt x="528522" y="147219"/>
                  </a:cubicBezTo>
                  <a:lnTo>
                    <a:pt x="73609" y="147219"/>
                  </a:lnTo>
                  <a:cubicBezTo>
                    <a:pt x="54087" y="147219"/>
                    <a:pt x="35364" y="139464"/>
                    <a:pt x="21560" y="125659"/>
                  </a:cubicBezTo>
                  <a:cubicBezTo>
                    <a:pt x="7755" y="111855"/>
                    <a:pt x="0" y="93132"/>
                    <a:pt x="0" y="73609"/>
                  </a:cubicBezTo>
                  <a:lnTo>
                    <a:pt x="0" y="73609"/>
                  </a:lnTo>
                  <a:cubicBezTo>
                    <a:pt x="0" y="54087"/>
                    <a:pt x="7755" y="35364"/>
                    <a:pt x="21560" y="21560"/>
                  </a:cubicBezTo>
                  <a:cubicBezTo>
                    <a:pt x="35364" y="7755"/>
                    <a:pt x="54087" y="0"/>
                    <a:pt x="73609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602131" cy="175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Digital B</a:t>
              </a:r>
              <a:r>
                <a:rPr lang="en-US" b="true" sz="17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ehavior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V="true">
            <a:off x="7096687" y="2057487"/>
            <a:ext cx="10430181" cy="0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11895376" y="531507"/>
            <a:ext cx="832802" cy="94665"/>
            <a:chOff x="0" y="0"/>
            <a:chExt cx="219339" cy="2493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19339" cy="24932"/>
            </a:xfrm>
            <a:custGeom>
              <a:avLst/>
              <a:gdLst/>
              <a:ahLst/>
              <a:cxnLst/>
              <a:rect r="r" b="b" t="t" l="l"/>
              <a:pathLst>
                <a:path h="24932" w="219339">
                  <a:moveTo>
                    <a:pt x="12466" y="0"/>
                  </a:moveTo>
                  <a:lnTo>
                    <a:pt x="206873" y="0"/>
                  </a:lnTo>
                  <a:cubicBezTo>
                    <a:pt x="213758" y="0"/>
                    <a:pt x="219339" y="5581"/>
                    <a:pt x="219339" y="12466"/>
                  </a:cubicBezTo>
                  <a:lnTo>
                    <a:pt x="219339" y="12466"/>
                  </a:lnTo>
                  <a:cubicBezTo>
                    <a:pt x="219339" y="15772"/>
                    <a:pt x="218025" y="18943"/>
                    <a:pt x="215688" y="21281"/>
                  </a:cubicBezTo>
                  <a:cubicBezTo>
                    <a:pt x="213350" y="23619"/>
                    <a:pt x="210179" y="24932"/>
                    <a:pt x="206873" y="24932"/>
                  </a:cubicBezTo>
                  <a:lnTo>
                    <a:pt x="12466" y="24932"/>
                  </a:lnTo>
                  <a:cubicBezTo>
                    <a:pt x="5581" y="24932"/>
                    <a:pt x="0" y="19351"/>
                    <a:pt x="0" y="12466"/>
                  </a:cubicBezTo>
                  <a:lnTo>
                    <a:pt x="0" y="12466"/>
                  </a:lnTo>
                  <a:cubicBezTo>
                    <a:pt x="0" y="5581"/>
                    <a:pt x="5581" y="0"/>
                    <a:pt x="12466" y="0"/>
                  </a:cubicBez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219339" cy="63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340215" y="3735396"/>
            <a:ext cx="3642985" cy="6246804"/>
            <a:chOff x="0" y="0"/>
            <a:chExt cx="959469" cy="164524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59469" cy="1645249"/>
            </a:xfrm>
            <a:custGeom>
              <a:avLst/>
              <a:gdLst/>
              <a:ahLst/>
              <a:cxnLst/>
              <a:rect r="r" b="b" t="t" l="l"/>
              <a:pathLst>
                <a:path h="1645249" w="959469">
                  <a:moveTo>
                    <a:pt x="70130" y="0"/>
                  </a:moveTo>
                  <a:lnTo>
                    <a:pt x="889339" y="0"/>
                  </a:lnTo>
                  <a:cubicBezTo>
                    <a:pt x="907939" y="0"/>
                    <a:pt x="925777" y="7389"/>
                    <a:pt x="938929" y="20541"/>
                  </a:cubicBezTo>
                  <a:cubicBezTo>
                    <a:pt x="952081" y="33693"/>
                    <a:pt x="959469" y="51531"/>
                    <a:pt x="959469" y="70130"/>
                  </a:cubicBezTo>
                  <a:lnTo>
                    <a:pt x="959469" y="1575118"/>
                  </a:lnTo>
                  <a:cubicBezTo>
                    <a:pt x="959469" y="1593718"/>
                    <a:pt x="952081" y="1611556"/>
                    <a:pt x="938929" y="1624708"/>
                  </a:cubicBezTo>
                  <a:cubicBezTo>
                    <a:pt x="925777" y="1637860"/>
                    <a:pt x="907939" y="1645249"/>
                    <a:pt x="889339" y="1645249"/>
                  </a:cubicBezTo>
                  <a:lnTo>
                    <a:pt x="70130" y="1645249"/>
                  </a:lnTo>
                  <a:cubicBezTo>
                    <a:pt x="51531" y="1645249"/>
                    <a:pt x="33693" y="1637860"/>
                    <a:pt x="20541" y="1624708"/>
                  </a:cubicBezTo>
                  <a:cubicBezTo>
                    <a:pt x="7389" y="1611556"/>
                    <a:pt x="0" y="1593718"/>
                    <a:pt x="0" y="1575118"/>
                  </a:cubicBezTo>
                  <a:lnTo>
                    <a:pt x="0" y="70130"/>
                  </a:lnTo>
                  <a:cubicBezTo>
                    <a:pt x="0" y="51531"/>
                    <a:pt x="7389" y="33693"/>
                    <a:pt x="20541" y="20541"/>
                  </a:cubicBezTo>
                  <a:cubicBezTo>
                    <a:pt x="33693" y="7389"/>
                    <a:pt x="51531" y="0"/>
                    <a:pt x="70130" y="0"/>
                  </a:cubicBezTo>
                  <a:close/>
                </a:path>
              </a:pathLst>
            </a:custGeom>
            <a:solidFill>
              <a:srgbClr val="C8F34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959469" cy="1683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829167" y="4090152"/>
            <a:ext cx="2706864" cy="2706864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63313" t="0" r="-15839" b="0"/>
              </a:stretch>
            </a:blipFill>
          </p:spPr>
        </p:sp>
      </p:grpSp>
      <p:sp>
        <p:nvSpPr>
          <p:cNvPr name="AutoShape 50" id="50"/>
          <p:cNvSpPr/>
          <p:nvPr/>
        </p:nvSpPr>
        <p:spPr>
          <a:xfrm>
            <a:off x="6945190" y="7362208"/>
            <a:ext cx="6977635" cy="0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6945190" y="8669608"/>
            <a:ext cx="6977635" cy="0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6842603" y="4595190"/>
            <a:ext cx="2975278" cy="0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10707840" y="4595190"/>
            <a:ext cx="3074510" cy="0"/>
          </a:xfrm>
          <a:prstGeom prst="line">
            <a:avLst/>
          </a:prstGeom>
          <a:ln cap="flat" w="9525">
            <a:solidFill>
              <a:srgbClr val="CCC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4" id="54"/>
          <p:cNvSpPr txBox="true"/>
          <p:nvPr/>
        </p:nvSpPr>
        <p:spPr>
          <a:xfrm rot="0">
            <a:off x="4287193" y="9195427"/>
            <a:ext cx="2012007" cy="28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800" spc="-4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Bengaluru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60912" y="702664"/>
            <a:ext cx="4683105" cy="79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7"/>
              </a:lnSpc>
            </a:pPr>
            <a:r>
              <a:rPr lang="en-US" sz="6099" spc="-164" b="true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Arjun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60912" y="1493686"/>
            <a:ext cx="4683105" cy="79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7"/>
              </a:lnSpc>
            </a:pPr>
            <a:r>
              <a:rPr lang="en-US" sz="6099" spc="-16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Mehta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47199" y="8738446"/>
            <a:ext cx="1560811" cy="21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spc="-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Age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495990" y="8738446"/>
            <a:ext cx="1560811" cy="21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spc="-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Location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426344" y="8738446"/>
            <a:ext cx="1560811" cy="21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spc="-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Occupation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683858" y="1294354"/>
            <a:ext cx="2723169" cy="269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4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Bachelor’s Degree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683858" y="2340546"/>
            <a:ext cx="2723169" cy="63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Detail-oriented, cautious, responsible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5033206" y="1294354"/>
            <a:ext cx="2723169" cy="26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4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Student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5033206" y="2369121"/>
            <a:ext cx="2723169" cy="545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4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Uses secure tools, checks dashboards frequently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829167" y="7222120"/>
            <a:ext cx="2706864" cy="2133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8"/>
              </a:lnSpc>
            </a:pPr>
            <a:r>
              <a:rPr lang="en-US" sz="3600" spc="-9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“If it’s simple and secure, it works for me.”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6945190" y="4057880"/>
            <a:ext cx="3017557" cy="2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</a:t>
            </a:r>
            <a:r>
              <a:rPr lang="en-US" sz="1900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eferred Devices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6945190" y="6350919"/>
            <a:ext cx="6993959" cy="30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9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Goal</a:t>
            </a:r>
            <a:r>
              <a:rPr lang="en-US" sz="189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945190" y="7645995"/>
            <a:ext cx="6993959" cy="30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9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Pain Point</a:t>
            </a:r>
            <a:r>
              <a:rPr lang="en-US" sz="189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945190" y="8941071"/>
            <a:ext cx="6993959" cy="30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2"/>
              </a:lnSpc>
            </a:pPr>
            <a:r>
              <a:rPr lang="en-US" sz="189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Brand Value</a:t>
            </a:r>
            <a:r>
              <a:rPr lang="en-US" sz="1899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793145" y="4057880"/>
            <a:ext cx="2989205" cy="2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Favorit</a:t>
            </a:r>
            <a:r>
              <a:rPr lang="en-US" sz="1900" b="true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 Platforms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945190" y="6702143"/>
            <a:ext cx="6977635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Run fair elections, avoid technical issues, maintain transparency.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945190" y="8000546"/>
            <a:ext cx="6977635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Hard to monitor voters in real time; messy admin tools.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6945190" y="9295622"/>
            <a:ext cx="6977635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Trust, security, clarity.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945190" y="4778773"/>
            <a:ext cx="3074510" cy="63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laptop first, mo</a:t>
            </a: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bile for quick checks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793145" y="4778773"/>
            <a:ext cx="307451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 spc="-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Google Workspace, Notion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DAG4vA4wWr4</dc:identifier>
  <dcterms:modified xsi:type="dcterms:W3CDTF">2011-08-01T06:04:30Z</dcterms:modified>
  <cp:revision>1</cp:revision>
  <dc:title>Trustpoll Portfolio</dc:title>
</cp:coreProperties>
</file>